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7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9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0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1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2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3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14.xml" ContentType="application/vnd.openxmlformats-officedocument.theme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15.xml" ContentType="application/vnd.openxmlformats-officedocument.theme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16.xml" ContentType="application/vnd.openxmlformats-officedocument.theme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theme/theme17.xml" ContentType="application/vnd.openxmlformats-officedocument.theme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theme/theme18.xml" ContentType="application/vnd.openxmlformats-officedocument.theme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theme/theme19.xml" ContentType="application/vnd.openxmlformats-officedocument.theme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0.xml" ContentType="application/vnd.openxmlformats-officedocument.theme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21.xml" ContentType="application/vnd.openxmlformats-officedocument.theme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theme/theme22.xml" ContentType="application/vnd.openxmlformats-officedocument.theme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theme/theme23.xml" ContentType="application/vnd.openxmlformats-officedocument.theme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theme/theme24.xml" ContentType="application/vnd.openxmlformats-officedocument.theme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theme/theme25.xml" ContentType="application/vnd.openxmlformats-officedocument.theme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theme/theme26.xml" ContentType="application/vnd.openxmlformats-officedocument.theme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theme/theme27.xml" ContentType="application/vnd.openxmlformats-officedocument.theme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theme/theme28.xml" ContentType="application/vnd.openxmlformats-officedocument.theme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theme/theme29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845" r:id="rId2"/>
    <p:sldMasterId id="2147483913" r:id="rId3"/>
    <p:sldMasterId id="2147484059" r:id="rId4"/>
    <p:sldMasterId id="2147484102" r:id="rId5"/>
    <p:sldMasterId id="2147484128" r:id="rId6"/>
    <p:sldMasterId id="2147484142" r:id="rId7"/>
    <p:sldMasterId id="2147484189" r:id="rId8"/>
    <p:sldMasterId id="2147484217" r:id="rId9"/>
    <p:sldMasterId id="2147484257" r:id="rId10"/>
    <p:sldMasterId id="2147484297" r:id="rId11"/>
    <p:sldMasterId id="2147484312" r:id="rId12"/>
    <p:sldMasterId id="2147484370" r:id="rId13"/>
    <p:sldMasterId id="2147484382" r:id="rId14"/>
    <p:sldMasterId id="2147484451" r:id="rId15"/>
    <p:sldMasterId id="2147484477" r:id="rId16"/>
    <p:sldMasterId id="2147484518" r:id="rId17"/>
    <p:sldMasterId id="2147484532" r:id="rId18"/>
    <p:sldMasterId id="2147484557" r:id="rId19"/>
    <p:sldMasterId id="2147484570" r:id="rId20"/>
    <p:sldMasterId id="2147484621" r:id="rId21"/>
    <p:sldMasterId id="2147484647" r:id="rId22"/>
    <p:sldMasterId id="2147484661" r:id="rId23"/>
    <p:sldMasterId id="2147484675" r:id="rId24"/>
    <p:sldMasterId id="2147484766" r:id="rId25"/>
    <p:sldMasterId id="2147484926" r:id="rId26"/>
    <p:sldMasterId id="2147484940" r:id="rId27"/>
    <p:sldMasterId id="2147484952" r:id="rId28"/>
    <p:sldMasterId id="2147484966" r:id="rId29"/>
  </p:sldMasterIdLst>
  <p:notesMasterIdLst>
    <p:notesMasterId r:id="rId152"/>
  </p:notesMasterIdLst>
  <p:handoutMasterIdLst>
    <p:handoutMasterId r:id="rId153"/>
  </p:handoutMasterIdLst>
  <p:sldIdLst>
    <p:sldId id="1015" r:id="rId30"/>
    <p:sldId id="1132" r:id="rId31"/>
    <p:sldId id="1133" r:id="rId32"/>
    <p:sldId id="3162" r:id="rId33"/>
    <p:sldId id="2348" r:id="rId34"/>
    <p:sldId id="2541" r:id="rId35"/>
    <p:sldId id="2544" r:id="rId36"/>
    <p:sldId id="3163" r:id="rId37"/>
    <p:sldId id="2469" r:id="rId38"/>
    <p:sldId id="2470" r:id="rId39"/>
    <p:sldId id="3249" r:id="rId40"/>
    <p:sldId id="1420" r:id="rId41"/>
    <p:sldId id="1421" r:id="rId42"/>
    <p:sldId id="3129" r:id="rId43"/>
    <p:sldId id="588" r:id="rId44"/>
    <p:sldId id="554" r:id="rId45"/>
    <p:sldId id="967" r:id="rId46"/>
    <p:sldId id="558" r:id="rId47"/>
    <p:sldId id="3022" r:id="rId48"/>
    <p:sldId id="966" r:id="rId49"/>
    <p:sldId id="1443" r:id="rId50"/>
    <p:sldId id="1450" r:id="rId51"/>
    <p:sldId id="3034" r:id="rId52"/>
    <p:sldId id="1453" r:id="rId53"/>
    <p:sldId id="3101" r:id="rId54"/>
    <p:sldId id="923" r:id="rId55"/>
    <p:sldId id="3196" r:id="rId56"/>
    <p:sldId id="925" r:id="rId57"/>
    <p:sldId id="1444" r:id="rId58"/>
    <p:sldId id="595" r:id="rId59"/>
    <p:sldId id="596" r:id="rId60"/>
    <p:sldId id="3251" r:id="rId61"/>
    <p:sldId id="3252" r:id="rId62"/>
    <p:sldId id="3253" r:id="rId63"/>
    <p:sldId id="3254" r:id="rId64"/>
    <p:sldId id="3277" r:id="rId65"/>
    <p:sldId id="784" r:id="rId66"/>
    <p:sldId id="785" r:id="rId67"/>
    <p:sldId id="786" r:id="rId68"/>
    <p:sldId id="3282" r:id="rId69"/>
    <p:sldId id="788" r:id="rId70"/>
    <p:sldId id="789" r:id="rId71"/>
    <p:sldId id="522" r:id="rId72"/>
    <p:sldId id="1094" r:id="rId73"/>
    <p:sldId id="3037" r:id="rId74"/>
    <p:sldId id="1525" r:id="rId75"/>
    <p:sldId id="982" r:id="rId76"/>
    <p:sldId id="1528" r:id="rId77"/>
    <p:sldId id="647" r:id="rId78"/>
    <p:sldId id="408" r:id="rId79"/>
    <p:sldId id="2474" r:id="rId80"/>
    <p:sldId id="891" r:id="rId81"/>
    <p:sldId id="892" r:id="rId82"/>
    <p:sldId id="1555" r:id="rId83"/>
    <p:sldId id="1556" r:id="rId84"/>
    <p:sldId id="1557" r:id="rId85"/>
    <p:sldId id="1563" r:id="rId86"/>
    <p:sldId id="1564" r:id="rId87"/>
    <p:sldId id="1572" r:id="rId88"/>
    <p:sldId id="791" r:id="rId89"/>
    <p:sldId id="3283" r:id="rId90"/>
    <p:sldId id="3284" r:id="rId91"/>
    <p:sldId id="3285" r:id="rId92"/>
    <p:sldId id="3286" r:id="rId93"/>
    <p:sldId id="962" r:id="rId94"/>
    <p:sldId id="796" r:id="rId95"/>
    <p:sldId id="797" r:id="rId96"/>
    <p:sldId id="2477" r:id="rId97"/>
    <p:sldId id="1579" r:id="rId98"/>
    <p:sldId id="1580" r:id="rId99"/>
    <p:sldId id="839" r:id="rId100"/>
    <p:sldId id="3287" r:id="rId101"/>
    <p:sldId id="3288" r:id="rId102"/>
    <p:sldId id="3295" r:id="rId103"/>
    <p:sldId id="806" r:id="rId104"/>
    <p:sldId id="807" r:id="rId105"/>
    <p:sldId id="3296" r:id="rId106"/>
    <p:sldId id="3297" r:id="rId107"/>
    <p:sldId id="3298" r:id="rId108"/>
    <p:sldId id="810" r:id="rId109"/>
    <p:sldId id="811" r:id="rId110"/>
    <p:sldId id="3299" r:id="rId111"/>
    <p:sldId id="858" r:id="rId112"/>
    <p:sldId id="814" r:id="rId113"/>
    <p:sldId id="815" r:id="rId114"/>
    <p:sldId id="816" r:id="rId115"/>
    <p:sldId id="860" r:id="rId116"/>
    <p:sldId id="861" r:id="rId117"/>
    <p:sldId id="863" r:id="rId118"/>
    <p:sldId id="820" r:id="rId119"/>
    <p:sldId id="821" r:id="rId120"/>
    <p:sldId id="822" r:id="rId121"/>
    <p:sldId id="1680" r:id="rId122"/>
    <p:sldId id="1681" r:id="rId123"/>
    <p:sldId id="2131" r:id="rId124"/>
    <p:sldId id="3009" r:id="rId125"/>
    <p:sldId id="1468" r:id="rId126"/>
    <p:sldId id="826" r:id="rId127"/>
    <p:sldId id="3276" r:id="rId128"/>
    <p:sldId id="1686" r:id="rId129"/>
    <p:sldId id="1691" r:id="rId130"/>
    <p:sldId id="1695" r:id="rId131"/>
    <p:sldId id="1470" r:id="rId132"/>
    <p:sldId id="2535" r:id="rId133"/>
    <p:sldId id="2536" r:id="rId134"/>
    <p:sldId id="2537" r:id="rId135"/>
    <p:sldId id="831" r:id="rId136"/>
    <p:sldId id="830" r:id="rId137"/>
    <p:sldId id="3305" r:id="rId138"/>
    <p:sldId id="3306" r:id="rId139"/>
    <p:sldId id="3310" r:id="rId140"/>
    <p:sldId id="949" r:id="rId141"/>
    <p:sldId id="950" r:id="rId142"/>
    <p:sldId id="3311" r:id="rId143"/>
    <p:sldId id="873" r:id="rId144"/>
    <p:sldId id="977" r:id="rId145"/>
    <p:sldId id="978" r:id="rId146"/>
    <p:sldId id="979" r:id="rId147"/>
    <p:sldId id="3312" r:id="rId148"/>
    <p:sldId id="3313" r:id="rId149"/>
    <p:sldId id="3314" r:id="rId150"/>
    <p:sldId id="3315" r:id="rId1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105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117" Type="http://schemas.openxmlformats.org/officeDocument/2006/relationships/slide" Target="slides/slide88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13.xml"/><Relationship Id="rId47" Type="http://schemas.openxmlformats.org/officeDocument/2006/relationships/slide" Target="slides/slide18.xml"/><Relationship Id="rId63" Type="http://schemas.openxmlformats.org/officeDocument/2006/relationships/slide" Target="slides/slide34.xml"/><Relationship Id="rId68" Type="http://schemas.openxmlformats.org/officeDocument/2006/relationships/slide" Target="slides/slide39.xml"/><Relationship Id="rId84" Type="http://schemas.openxmlformats.org/officeDocument/2006/relationships/slide" Target="slides/slide55.xml"/><Relationship Id="rId89" Type="http://schemas.openxmlformats.org/officeDocument/2006/relationships/slide" Target="slides/slide60.xml"/><Relationship Id="rId112" Type="http://schemas.openxmlformats.org/officeDocument/2006/relationships/slide" Target="slides/slide83.xml"/><Relationship Id="rId133" Type="http://schemas.openxmlformats.org/officeDocument/2006/relationships/slide" Target="slides/slide104.xml"/><Relationship Id="rId138" Type="http://schemas.openxmlformats.org/officeDocument/2006/relationships/slide" Target="slides/slide109.xml"/><Relationship Id="rId154" Type="http://schemas.openxmlformats.org/officeDocument/2006/relationships/presProps" Target="presProps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78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3.xml"/><Relationship Id="rId37" Type="http://schemas.openxmlformats.org/officeDocument/2006/relationships/slide" Target="slides/slide8.xml"/><Relationship Id="rId53" Type="http://schemas.openxmlformats.org/officeDocument/2006/relationships/slide" Target="slides/slide24.xml"/><Relationship Id="rId58" Type="http://schemas.openxmlformats.org/officeDocument/2006/relationships/slide" Target="slides/slide29.xml"/><Relationship Id="rId74" Type="http://schemas.openxmlformats.org/officeDocument/2006/relationships/slide" Target="slides/slide45.xml"/><Relationship Id="rId79" Type="http://schemas.openxmlformats.org/officeDocument/2006/relationships/slide" Target="slides/slide50.xml"/><Relationship Id="rId102" Type="http://schemas.openxmlformats.org/officeDocument/2006/relationships/slide" Target="slides/slide73.xml"/><Relationship Id="rId123" Type="http://schemas.openxmlformats.org/officeDocument/2006/relationships/slide" Target="slides/slide94.xml"/><Relationship Id="rId128" Type="http://schemas.openxmlformats.org/officeDocument/2006/relationships/slide" Target="slides/slide99.xml"/><Relationship Id="rId144" Type="http://schemas.openxmlformats.org/officeDocument/2006/relationships/slide" Target="slides/slide115.xml"/><Relationship Id="rId149" Type="http://schemas.openxmlformats.org/officeDocument/2006/relationships/slide" Target="slides/slide120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61.xml"/><Relationship Id="rId95" Type="http://schemas.openxmlformats.org/officeDocument/2006/relationships/slide" Target="slides/slide66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" Target="slides/slide14.xml"/><Relationship Id="rId48" Type="http://schemas.openxmlformats.org/officeDocument/2006/relationships/slide" Target="slides/slide19.xml"/><Relationship Id="rId64" Type="http://schemas.openxmlformats.org/officeDocument/2006/relationships/slide" Target="slides/slide35.xml"/><Relationship Id="rId69" Type="http://schemas.openxmlformats.org/officeDocument/2006/relationships/slide" Target="slides/slide40.xml"/><Relationship Id="rId113" Type="http://schemas.openxmlformats.org/officeDocument/2006/relationships/slide" Target="slides/slide84.xml"/><Relationship Id="rId118" Type="http://schemas.openxmlformats.org/officeDocument/2006/relationships/slide" Target="slides/slide89.xml"/><Relationship Id="rId134" Type="http://schemas.openxmlformats.org/officeDocument/2006/relationships/slide" Target="slides/slide105.xml"/><Relationship Id="rId139" Type="http://schemas.openxmlformats.org/officeDocument/2006/relationships/slide" Target="slides/slide110.xml"/><Relationship Id="rId80" Type="http://schemas.openxmlformats.org/officeDocument/2006/relationships/slide" Target="slides/slide51.xml"/><Relationship Id="rId85" Type="http://schemas.openxmlformats.org/officeDocument/2006/relationships/slide" Target="slides/slide56.xml"/><Relationship Id="rId150" Type="http://schemas.openxmlformats.org/officeDocument/2006/relationships/slide" Target="slides/slide121.xml"/><Relationship Id="rId155" Type="http://schemas.openxmlformats.org/officeDocument/2006/relationships/viewProps" Target="viewProps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33" Type="http://schemas.openxmlformats.org/officeDocument/2006/relationships/slide" Target="slides/slide4.xml"/><Relationship Id="rId38" Type="http://schemas.openxmlformats.org/officeDocument/2006/relationships/slide" Target="slides/slide9.xml"/><Relationship Id="rId59" Type="http://schemas.openxmlformats.org/officeDocument/2006/relationships/slide" Target="slides/slide30.xml"/><Relationship Id="rId103" Type="http://schemas.openxmlformats.org/officeDocument/2006/relationships/slide" Target="slides/slide74.xml"/><Relationship Id="rId108" Type="http://schemas.openxmlformats.org/officeDocument/2006/relationships/slide" Target="slides/slide79.xml"/><Relationship Id="rId124" Type="http://schemas.openxmlformats.org/officeDocument/2006/relationships/slide" Target="slides/slide95.xml"/><Relationship Id="rId129" Type="http://schemas.openxmlformats.org/officeDocument/2006/relationships/slide" Target="slides/slide100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2.xml"/><Relationship Id="rId54" Type="http://schemas.openxmlformats.org/officeDocument/2006/relationships/slide" Target="slides/slide25.xml"/><Relationship Id="rId62" Type="http://schemas.openxmlformats.org/officeDocument/2006/relationships/slide" Target="slides/slide33.xml"/><Relationship Id="rId70" Type="http://schemas.openxmlformats.org/officeDocument/2006/relationships/slide" Target="slides/slide41.xml"/><Relationship Id="rId75" Type="http://schemas.openxmlformats.org/officeDocument/2006/relationships/slide" Target="slides/slide46.xml"/><Relationship Id="rId83" Type="http://schemas.openxmlformats.org/officeDocument/2006/relationships/slide" Target="slides/slide54.xml"/><Relationship Id="rId88" Type="http://schemas.openxmlformats.org/officeDocument/2006/relationships/slide" Target="slides/slide59.xml"/><Relationship Id="rId91" Type="http://schemas.openxmlformats.org/officeDocument/2006/relationships/slide" Target="slides/slide62.xml"/><Relationship Id="rId96" Type="http://schemas.openxmlformats.org/officeDocument/2006/relationships/slide" Target="slides/slide67.xml"/><Relationship Id="rId111" Type="http://schemas.openxmlformats.org/officeDocument/2006/relationships/slide" Target="slides/slide82.xml"/><Relationship Id="rId132" Type="http://schemas.openxmlformats.org/officeDocument/2006/relationships/slide" Target="slides/slide103.xml"/><Relationship Id="rId140" Type="http://schemas.openxmlformats.org/officeDocument/2006/relationships/slide" Target="slides/slide111.xml"/><Relationship Id="rId145" Type="http://schemas.openxmlformats.org/officeDocument/2006/relationships/slide" Target="slides/slide116.xml"/><Relationship Id="rId15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7.xml"/><Relationship Id="rId49" Type="http://schemas.openxmlformats.org/officeDocument/2006/relationships/slide" Target="slides/slide20.xml"/><Relationship Id="rId57" Type="http://schemas.openxmlformats.org/officeDocument/2006/relationships/slide" Target="slides/slide28.xml"/><Relationship Id="rId106" Type="http://schemas.openxmlformats.org/officeDocument/2006/relationships/slide" Target="slides/slide77.xml"/><Relationship Id="rId114" Type="http://schemas.openxmlformats.org/officeDocument/2006/relationships/slide" Target="slides/slide85.xml"/><Relationship Id="rId119" Type="http://schemas.openxmlformats.org/officeDocument/2006/relationships/slide" Target="slides/slide90.xml"/><Relationship Id="rId127" Type="http://schemas.openxmlformats.org/officeDocument/2006/relationships/slide" Target="slides/slide98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.xml"/><Relationship Id="rId44" Type="http://schemas.openxmlformats.org/officeDocument/2006/relationships/slide" Target="slides/slide15.xml"/><Relationship Id="rId52" Type="http://schemas.openxmlformats.org/officeDocument/2006/relationships/slide" Target="slides/slide23.xml"/><Relationship Id="rId60" Type="http://schemas.openxmlformats.org/officeDocument/2006/relationships/slide" Target="slides/slide31.xml"/><Relationship Id="rId65" Type="http://schemas.openxmlformats.org/officeDocument/2006/relationships/slide" Target="slides/slide36.xml"/><Relationship Id="rId73" Type="http://schemas.openxmlformats.org/officeDocument/2006/relationships/slide" Target="slides/slide44.xml"/><Relationship Id="rId78" Type="http://schemas.openxmlformats.org/officeDocument/2006/relationships/slide" Target="slides/slide49.xml"/><Relationship Id="rId81" Type="http://schemas.openxmlformats.org/officeDocument/2006/relationships/slide" Target="slides/slide52.xml"/><Relationship Id="rId86" Type="http://schemas.openxmlformats.org/officeDocument/2006/relationships/slide" Target="slides/slide57.xml"/><Relationship Id="rId94" Type="http://schemas.openxmlformats.org/officeDocument/2006/relationships/slide" Target="slides/slide65.xml"/><Relationship Id="rId99" Type="http://schemas.openxmlformats.org/officeDocument/2006/relationships/slide" Target="slides/slide70.xml"/><Relationship Id="rId101" Type="http://schemas.openxmlformats.org/officeDocument/2006/relationships/slide" Target="slides/slide72.xml"/><Relationship Id="rId122" Type="http://schemas.openxmlformats.org/officeDocument/2006/relationships/slide" Target="slides/slide93.xml"/><Relationship Id="rId130" Type="http://schemas.openxmlformats.org/officeDocument/2006/relationships/slide" Target="slides/slide101.xml"/><Relationship Id="rId135" Type="http://schemas.openxmlformats.org/officeDocument/2006/relationships/slide" Target="slides/slide106.xml"/><Relationship Id="rId143" Type="http://schemas.openxmlformats.org/officeDocument/2006/relationships/slide" Target="slides/slide114.xml"/><Relationship Id="rId148" Type="http://schemas.openxmlformats.org/officeDocument/2006/relationships/slide" Target="slides/slide119.xml"/><Relationship Id="rId151" Type="http://schemas.openxmlformats.org/officeDocument/2006/relationships/slide" Target="slides/slide122.xml"/><Relationship Id="rId156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0.xml"/><Relationship Id="rId109" Type="http://schemas.openxmlformats.org/officeDocument/2006/relationships/slide" Target="slides/slide80.xml"/><Relationship Id="rId34" Type="http://schemas.openxmlformats.org/officeDocument/2006/relationships/slide" Target="slides/slide5.xml"/><Relationship Id="rId50" Type="http://schemas.openxmlformats.org/officeDocument/2006/relationships/slide" Target="slides/slide21.xml"/><Relationship Id="rId55" Type="http://schemas.openxmlformats.org/officeDocument/2006/relationships/slide" Target="slides/slide26.xml"/><Relationship Id="rId76" Type="http://schemas.openxmlformats.org/officeDocument/2006/relationships/slide" Target="slides/slide47.xml"/><Relationship Id="rId97" Type="http://schemas.openxmlformats.org/officeDocument/2006/relationships/slide" Target="slides/slide68.xml"/><Relationship Id="rId104" Type="http://schemas.openxmlformats.org/officeDocument/2006/relationships/slide" Target="slides/slide75.xml"/><Relationship Id="rId120" Type="http://schemas.openxmlformats.org/officeDocument/2006/relationships/slide" Target="slides/slide91.xml"/><Relationship Id="rId125" Type="http://schemas.openxmlformats.org/officeDocument/2006/relationships/slide" Target="slides/slide96.xml"/><Relationship Id="rId141" Type="http://schemas.openxmlformats.org/officeDocument/2006/relationships/slide" Target="slides/slide112.xml"/><Relationship Id="rId146" Type="http://schemas.openxmlformats.org/officeDocument/2006/relationships/slide" Target="slides/slide117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2.xml"/><Relationship Id="rId92" Type="http://schemas.openxmlformats.org/officeDocument/2006/relationships/slide" Target="slides/slide63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" Target="slides/slide11.xml"/><Relationship Id="rId45" Type="http://schemas.openxmlformats.org/officeDocument/2006/relationships/slide" Target="slides/slide16.xml"/><Relationship Id="rId66" Type="http://schemas.openxmlformats.org/officeDocument/2006/relationships/slide" Target="slides/slide37.xml"/><Relationship Id="rId87" Type="http://schemas.openxmlformats.org/officeDocument/2006/relationships/slide" Target="slides/slide58.xml"/><Relationship Id="rId110" Type="http://schemas.openxmlformats.org/officeDocument/2006/relationships/slide" Target="slides/slide81.xml"/><Relationship Id="rId115" Type="http://schemas.openxmlformats.org/officeDocument/2006/relationships/slide" Target="slides/slide86.xml"/><Relationship Id="rId131" Type="http://schemas.openxmlformats.org/officeDocument/2006/relationships/slide" Target="slides/slide102.xml"/><Relationship Id="rId136" Type="http://schemas.openxmlformats.org/officeDocument/2006/relationships/slide" Target="slides/slide107.xml"/><Relationship Id="rId157" Type="http://schemas.openxmlformats.org/officeDocument/2006/relationships/tableStyles" Target="tableStyles.xml"/><Relationship Id="rId61" Type="http://schemas.openxmlformats.org/officeDocument/2006/relationships/slide" Target="slides/slide32.xml"/><Relationship Id="rId82" Type="http://schemas.openxmlformats.org/officeDocument/2006/relationships/slide" Target="slides/slide53.xml"/><Relationship Id="rId152" Type="http://schemas.openxmlformats.org/officeDocument/2006/relationships/notesMaster" Target="notesMasters/notesMaster1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" Target="slides/slide1.xml"/><Relationship Id="rId35" Type="http://schemas.openxmlformats.org/officeDocument/2006/relationships/slide" Target="slides/slide6.xml"/><Relationship Id="rId56" Type="http://schemas.openxmlformats.org/officeDocument/2006/relationships/slide" Target="slides/slide27.xml"/><Relationship Id="rId77" Type="http://schemas.openxmlformats.org/officeDocument/2006/relationships/slide" Target="slides/slide48.xml"/><Relationship Id="rId100" Type="http://schemas.openxmlformats.org/officeDocument/2006/relationships/slide" Target="slides/slide71.xml"/><Relationship Id="rId105" Type="http://schemas.openxmlformats.org/officeDocument/2006/relationships/slide" Target="slides/slide76.xml"/><Relationship Id="rId126" Type="http://schemas.openxmlformats.org/officeDocument/2006/relationships/slide" Target="slides/slide97.xml"/><Relationship Id="rId147" Type="http://schemas.openxmlformats.org/officeDocument/2006/relationships/slide" Target="slides/slide11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2.xml"/><Relationship Id="rId72" Type="http://schemas.openxmlformats.org/officeDocument/2006/relationships/slide" Target="slides/slide43.xml"/><Relationship Id="rId93" Type="http://schemas.openxmlformats.org/officeDocument/2006/relationships/slide" Target="slides/slide64.xml"/><Relationship Id="rId98" Type="http://schemas.openxmlformats.org/officeDocument/2006/relationships/slide" Target="slides/slide69.xml"/><Relationship Id="rId121" Type="http://schemas.openxmlformats.org/officeDocument/2006/relationships/slide" Target="slides/slide92.xml"/><Relationship Id="rId142" Type="http://schemas.openxmlformats.org/officeDocument/2006/relationships/slide" Target="slides/slide113.xml"/><Relationship Id="rId3" Type="http://schemas.openxmlformats.org/officeDocument/2006/relationships/slideMaster" Target="slideMasters/slideMaster3.xml"/><Relationship Id="rId25" Type="http://schemas.openxmlformats.org/officeDocument/2006/relationships/slideMaster" Target="slideMasters/slideMaster25.xml"/><Relationship Id="rId46" Type="http://schemas.openxmlformats.org/officeDocument/2006/relationships/slide" Target="slides/slide17.xml"/><Relationship Id="rId67" Type="http://schemas.openxmlformats.org/officeDocument/2006/relationships/slide" Target="slides/slide38.xml"/><Relationship Id="rId116" Type="http://schemas.openxmlformats.org/officeDocument/2006/relationships/slide" Target="slides/slide87.xml"/><Relationship Id="rId137" Type="http://schemas.openxmlformats.org/officeDocument/2006/relationships/slide" Target="slides/slide10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1"/>
    </mc:Choice>
    <mc:Fallback>
      <c:style val="41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663058186738976E-2"/>
          <c:y val="5.675675675675685E-2"/>
          <c:w val="0.89174560216509191"/>
          <c:h val="0.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คอลัมน์2</c:v>
                </c:pt>
              </c:strCache>
            </c:strRef>
          </c:tx>
          <c:spPr>
            <a:solidFill>
              <a:srgbClr val="FF66FF"/>
            </a:solidFill>
          </c:spPr>
          <c:invertIfNegative val="0"/>
          <c:dLbls>
            <c:dLbl>
              <c:idx val="6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167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F72-4EF1-8588-977D94BC6770}"/>
                </c:ext>
              </c:extLst>
            </c:dLbl>
            <c:dLbl>
              <c:idx val="10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/>
                      <a:t>128</a:t>
                    </a:r>
                  </a:p>
                </c:rich>
              </c:tx>
              <c:spPr>
                <a:noFill/>
                <a:ln w="24854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F72-4EF1-8588-977D94BC6770}"/>
                </c:ext>
              </c:extLst>
            </c:dLbl>
            <c:spPr>
              <a:noFill/>
              <a:ln w="24854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2552</c:v>
                </c:pt>
                <c:pt idx="1">
                  <c:v>2553</c:v>
                </c:pt>
                <c:pt idx="2">
                  <c:v>2554</c:v>
                </c:pt>
                <c:pt idx="3">
                  <c:v>2555</c:v>
                </c:pt>
                <c:pt idx="4">
                  <c:v>2556</c:v>
                </c:pt>
                <c:pt idx="5">
                  <c:v>2557</c:v>
                </c:pt>
                <c:pt idx="6">
                  <c:v>2558</c:v>
                </c:pt>
                <c:pt idx="7">
                  <c:v>2559</c:v>
                </c:pt>
                <c:pt idx="8">
                  <c:v>2560</c:v>
                </c:pt>
                <c:pt idx="9">
                  <c:v>2561</c:v>
                </c:pt>
                <c:pt idx="10">
                  <c:v>2562</c:v>
                </c:pt>
                <c:pt idx="11">
                  <c:v>2563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71</c:v>
                </c:pt>
                <c:pt idx="1">
                  <c:v>101</c:v>
                </c:pt>
                <c:pt idx="2">
                  <c:v>100</c:v>
                </c:pt>
                <c:pt idx="3">
                  <c:v>120</c:v>
                </c:pt>
                <c:pt idx="4">
                  <c:v>114</c:v>
                </c:pt>
                <c:pt idx="5">
                  <c:v>148</c:v>
                </c:pt>
                <c:pt idx="6">
                  <c:v>167</c:v>
                </c:pt>
                <c:pt idx="7">
                  <c:v>160</c:v>
                </c:pt>
                <c:pt idx="8">
                  <c:v>158</c:v>
                </c:pt>
                <c:pt idx="9">
                  <c:v>102</c:v>
                </c:pt>
                <c:pt idx="10">
                  <c:v>127</c:v>
                </c:pt>
                <c:pt idx="11">
                  <c:v>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72-4EF1-8588-977D94BC67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84087064"/>
        <c:axId val="1"/>
      </c:barChart>
      <c:catAx>
        <c:axId val="184087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84087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58"/>
      </a:pPr>
      <a:endParaRPr lang="th-TH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9C235-B4F8-470E-A1FE-9A3C75FBB316}" type="datetimeFigureOut">
              <a:rPr lang="th-TH" smtClean="0"/>
              <a:pPr/>
              <a:t>24/03/64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82A556-0429-422A-8AA2-8657572ED81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963213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9902B-0629-43B0-95AF-7F1BCBE05C9F}" type="datetimeFigureOut">
              <a:rPr lang="th-TH" smtClean="0"/>
              <a:pPr/>
              <a:t>24/03/64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9835F-ABEE-44E5-AD75-7C57333CAC9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98178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59413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8382873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589542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1078434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1582462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336187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291841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43E01CE7-EEB8-4875-A207-26F03394E8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48603347-A03A-4B8F-B6FB-BD44463B92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350056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88D3997A-D5D0-44BA-83EE-8A51D9E4EC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DC10FD6B-812B-4664-AFD3-7E3E950B15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36633664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>
            <a:extLst>
              <a:ext uri="{FF2B5EF4-FFF2-40B4-BE49-F238E27FC236}">
                <a16:creationId xmlns:a16="http://schemas.microsoft.com/office/drawing/2014/main" id="{896547B7-3243-4D7F-8312-3EA4502B45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79" name="Rectangle 3">
            <a:extLst>
              <a:ext uri="{FF2B5EF4-FFF2-40B4-BE49-F238E27FC236}">
                <a16:creationId xmlns:a16="http://schemas.microsoft.com/office/drawing/2014/main" id="{143EA374-3501-4FBC-96D8-9A9D7C372E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4019433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7">
            <a:extLst>
              <a:ext uri="{FF2B5EF4-FFF2-40B4-BE49-F238E27FC236}">
                <a16:creationId xmlns:a16="http://schemas.microsoft.com/office/drawing/2014/main" id="{41FC1CA2-3FB5-4807-A0BF-0EF2F47084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E3F535-140E-4DB8-8CE8-66EFFDD09673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0" lang="th-TH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ngsana New" panose="02020603050405020304" pitchFamily="18" charset="-34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384003" name="Rectangle 2">
            <a:extLst>
              <a:ext uri="{FF2B5EF4-FFF2-40B4-BE49-F238E27FC236}">
                <a16:creationId xmlns:a16="http://schemas.microsoft.com/office/drawing/2014/main" id="{A9525E40-76A1-4AA9-BE55-123A8ED702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4004" name="Rectangle 3">
            <a:extLst>
              <a:ext uri="{FF2B5EF4-FFF2-40B4-BE49-F238E27FC236}">
                <a16:creationId xmlns:a16="http://schemas.microsoft.com/office/drawing/2014/main" id="{BF912B20-659F-4EC5-8AF5-5B487A5C40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5322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>
            <a:extLst>
              <a:ext uri="{FF2B5EF4-FFF2-40B4-BE49-F238E27FC236}">
                <a16:creationId xmlns:a16="http://schemas.microsoft.com/office/drawing/2014/main" id="{BB43269A-5614-4E2E-998B-347C2A1964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5795" name="Rectangle 3">
            <a:extLst>
              <a:ext uri="{FF2B5EF4-FFF2-40B4-BE49-F238E27FC236}">
                <a16:creationId xmlns:a16="http://schemas.microsoft.com/office/drawing/2014/main" id="{07F96973-39B8-476E-BB7B-80629CE6DF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th-TH" sz="1800"/>
          </a:p>
        </p:txBody>
      </p:sp>
    </p:spTree>
    <p:extLst>
      <p:ext uri="{BB962C8B-B14F-4D97-AF65-F5344CB8AC3E}">
        <p14:creationId xmlns:p14="http://schemas.microsoft.com/office/powerpoint/2010/main" val="21785898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7">
            <a:extLst>
              <a:ext uri="{FF2B5EF4-FFF2-40B4-BE49-F238E27FC236}">
                <a16:creationId xmlns:a16="http://schemas.microsoft.com/office/drawing/2014/main" id="{E57DED10-64E6-473C-BF6D-3040447F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B1DEF4-593C-4BF5-B0C0-427CE36B0215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endParaRPr kumimoji="0" lang="th-TH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ngsana New" panose="02020603050405020304" pitchFamily="18" charset="-34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385027" name="Rectangle 2">
            <a:extLst>
              <a:ext uri="{FF2B5EF4-FFF2-40B4-BE49-F238E27FC236}">
                <a16:creationId xmlns:a16="http://schemas.microsoft.com/office/drawing/2014/main" id="{DCFDF0E0-E6AD-4810-A81B-E12DBBDDF3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5028" name="Rectangle 3">
            <a:extLst>
              <a:ext uri="{FF2B5EF4-FFF2-40B4-BE49-F238E27FC236}">
                <a16:creationId xmlns:a16="http://schemas.microsoft.com/office/drawing/2014/main" id="{080AD01B-7B72-4FA7-A8FA-1BAA8B2E1E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761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ตัวยึดรูปบนภาพนิ่ง 1">
            <a:extLst>
              <a:ext uri="{FF2B5EF4-FFF2-40B4-BE49-F238E27FC236}">
                <a16:creationId xmlns:a16="http://schemas.microsoft.com/office/drawing/2014/main" id="{37E36E57-21DD-4A03-BE32-601CC928E5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5203" name="ตัวยึดบันทึกย่อ 2">
            <a:extLst>
              <a:ext uri="{FF2B5EF4-FFF2-40B4-BE49-F238E27FC236}">
                <a16:creationId xmlns:a16="http://schemas.microsoft.com/office/drawing/2014/main" id="{4D7A644C-71DC-4B37-AB3E-62F628E54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th-TH"/>
          </a:p>
        </p:txBody>
      </p:sp>
      <p:sp>
        <p:nvSpPr>
          <p:cNvPr id="435204" name="ตัวยึดหมายเลขภาพนิ่ง 3">
            <a:extLst>
              <a:ext uri="{FF2B5EF4-FFF2-40B4-BE49-F238E27FC236}">
                <a16:creationId xmlns:a16="http://schemas.microsoft.com/office/drawing/2014/main" id="{E4AEEC95-18D5-4FCB-BEA7-DF42E37666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D6D5FF-C87D-4901-830F-5BC2C82F88EB}" type="slidenum">
              <a:rPr kumimoji="0" lang="en-US" altLang="th-TH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odchiangUPC" panose="02020603050405020304" pitchFamily="18" charset="-34"/>
                <a:ea typeface="+mn-ea"/>
                <a:cs typeface="Cordia New" panose="020B0304020202020204" pitchFamily="34" charset="-34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106</a:t>
            </a:fld>
            <a:endParaRPr kumimoji="0" lang="th-TH" altLang="th-TH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odchiangUPC" panose="02020603050405020304" pitchFamily="18" charset="-3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023086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6762426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7671285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757911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729833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907063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odchiangUPC" pitchFamily="18" charset="-34"/>
                <a:ea typeface="+mn-ea"/>
                <a:cs typeface="Angsana New" pitchFamily="18" charset="-34"/>
              </a:rPr>
              <a:t>เสมอ กาฬภักดี-จัดทำ</a:t>
            </a:r>
            <a:endParaRPr kumimoji="0" lang="th-TH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odchiangUPC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271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29377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>
            <a:extLst>
              <a:ext uri="{FF2B5EF4-FFF2-40B4-BE49-F238E27FC236}">
                <a16:creationId xmlns:a16="http://schemas.microsoft.com/office/drawing/2014/main" id="{BB43269A-5614-4E2E-998B-347C2A1964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5795" name="Rectangle 3">
            <a:extLst>
              <a:ext uri="{FF2B5EF4-FFF2-40B4-BE49-F238E27FC236}">
                <a16:creationId xmlns:a16="http://schemas.microsoft.com/office/drawing/2014/main" id="{07F96973-39B8-476E-BB7B-80629CE6DF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th-TH" sz="1800"/>
          </a:p>
        </p:txBody>
      </p:sp>
    </p:spTree>
    <p:extLst>
      <p:ext uri="{BB962C8B-B14F-4D97-AF65-F5344CB8AC3E}">
        <p14:creationId xmlns:p14="http://schemas.microsoft.com/office/powerpoint/2010/main" val="224511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340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983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27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062941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75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375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0C7133-7E32-46B8-BD2E-6F9EBB88034E}" type="slidenum">
              <a:rPr lang="en-US" smtClean="0">
                <a:solidFill>
                  <a:srgbClr val="000000"/>
                </a:solidFill>
              </a:rPr>
              <a:pPr/>
              <a:t>67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352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ตัวยึดรูปบนภาพนิ่ง 1">
            <a:extLst>
              <a:ext uri="{FF2B5EF4-FFF2-40B4-BE49-F238E27FC236}">
                <a16:creationId xmlns:a16="http://schemas.microsoft.com/office/drawing/2014/main" id="{91E16523-CF0C-4ADA-831F-EAF93EF2DE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ตัวยึดบันทึกย่อ 2">
            <a:extLst>
              <a:ext uri="{FF2B5EF4-FFF2-40B4-BE49-F238E27FC236}">
                <a16:creationId xmlns:a16="http://schemas.microsoft.com/office/drawing/2014/main" id="{07B5336A-90C8-4902-AC65-6B96F0991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th-TH"/>
          </a:p>
        </p:txBody>
      </p:sp>
      <p:sp>
        <p:nvSpPr>
          <p:cNvPr id="241668" name="ตัวยึดหมายเลขภาพนิ่ง 3">
            <a:extLst>
              <a:ext uri="{FF2B5EF4-FFF2-40B4-BE49-F238E27FC236}">
                <a16:creationId xmlns:a16="http://schemas.microsoft.com/office/drawing/2014/main" id="{4F77A593-CAC8-47D1-B70D-43F4EA45FC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53EFAB-DCE6-4CEF-AAD9-03698193F61E}" type="slidenum">
              <a:rPr kumimoji="0" lang="en-US" altLang="th-TH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th-TH" altLang="th-TH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>
            <a:extLst>
              <a:ext uri="{FF2B5EF4-FFF2-40B4-BE49-F238E27FC236}">
                <a16:creationId xmlns:a16="http://schemas.microsoft.com/office/drawing/2014/main" id="{691A62D6-D4A2-47D2-83CC-DF2F76A1F3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>
            <a:extLst>
              <a:ext uri="{FF2B5EF4-FFF2-40B4-BE49-F238E27FC236}">
                <a16:creationId xmlns:a16="http://schemas.microsoft.com/office/drawing/2014/main" id="{9B8EBE3C-76F9-4559-A516-A01B14E272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8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16 w 5184"/>
                  <a:gd name="T3" fmla="*/ 3159 h 3159"/>
                  <a:gd name="T4" fmla="*/ 5216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60 w 556"/>
                  <a:gd name="T5" fmla="*/ 3159 h 3159"/>
                  <a:gd name="T6" fmla="*/ 560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th-TH" sz="28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3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3 w 251"/>
                <a:gd name="T7" fmla="*/ 12 h 12"/>
                <a:gd name="T8" fmla="*/ 253 w 251"/>
                <a:gd name="T9" fmla="*/ 0 h 12"/>
                <a:gd name="T10" fmla="*/ 253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th-TH" sz="28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491 w 251"/>
                <a:gd name="T5" fmla="*/ 12 h 12"/>
                <a:gd name="T6" fmla="*/ 49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th-TH" sz="28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5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54 w 4724"/>
                  <a:gd name="T7" fmla="*/ 12 h 12"/>
                  <a:gd name="T8" fmla="*/ 4754 w 4724"/>
                  <a:gd name="T9" fmla="*/ 0 h 12"/>
                  <a:gd name="T10" fmla="*/ 4754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4235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14235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78D0739-C2E9-4946-B116-2B425E61D03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73658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1FA470B-2BE6-4C33-BA8F-36769C1DBED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8369301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66290050-F76B-4CE0-B55F-E9B697F8B9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D4115F12-D593-4889-BD33-666FF909D6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D0918E52-115C-4E0D-BCB8-2134BA8EEE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A27FAC41-B9A8-4086-A80C-9DC59CC7244B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98165015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9F087354-DB77-4CB9-BCDA-2F4A1B95EE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10255697-37B8-4078-A532-67763AA47A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2399998D-898D-43C8-B27D-25431E0617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5B7347A8-C90F-4C05-8D1B-62C1407FE292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21905848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B799F4A0-A90B-4E39-B9A7-47F5052C35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505EF1CC-5580-4D77-A2C5-411A9DA3AF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2E8B38E7-D7BD-42C6-A395-070E2F7258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BD6E9D9-4C6D-438B-8A1B-37ADFB2C61B3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47234154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5A52C788-A0E6-47D5-9494-6E522935DD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83B531F2-B650-4AB4-800D-FBE6298CC0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41A7D64E-76A3-4485-AA42-A58ECEAA35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7E0879F-CCBC-4A85-94AD-277E444A2B22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91292946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ชื่อเรื่อง ข้อความ และภาพตัดป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ภาพตัดปะ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th-TH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22BF2B-A0DA-487B-9997-CAF071CBDC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E475A1-AD70-4E1B-A7C8-C05B4B0C58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57514C-3B70-4F10-9FA5-4CAF612727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CD49901-0F18-4659-9468-06E4E818A6AF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402092546"/>
      </p:ext>
    </p:extLst>
  </p:cSld>
  <p:clrMapOvr>
    <a:masterClrMapping/>
  </p:clrMapOvr>
  <p:transition spd="med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83806B74-6F08-4909-AAB5-5BAE30CFC5B1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5ED3EE29-6203-45D0-9782-BFA6A3D435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>
                <a:extLst>
                  <a:ext uri="{FF2B5EF4-FFF2-40B4-BE49-F238E27FC236}">
                    <a16:creationId xmlns:a16="http://schemas.microsoft.com/office/drawing/2014/main" id="{F740A3B9-853A-42EE-883B-31A1B4780CB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581 w 5184"/>
                  <a:gd name="T3" fmla="*/ 3159 h 3159"/>
                  <a:gd name="T4" fmla="*/ 5581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id="{68138647-5193-42FF-901A-EABCE242752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604 w 556"/>
                  <a:gd name="T5" fmla="*/ 3159 h 3159"/>
                  <a:gd name="T6" fmla="*/ 604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</p:grp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C11923F7-356A-42FF-9BA3-DAC897D18D0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C193EA76-7BCB-4D96-8FF5-510A58AAECE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75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75 w 251"/>
                <a:gd name="T7" fmla="*/ 12 h 12"/>
                <a:gd name="T8" fmla="*/ 275 w 251"/>
                <a:gd name="T9" fmla="*/ 0 h 12"/>
                <a:gd name="T10" fmla="*/ 275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16707698-66B1-4437-8D4F-93FBDF45DCB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785914 w 251"/>
                <a:gd name="T5" fmla="*/ 12 h 12"/>
                <a:gd name="T6" fmla="*/ 785914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355F5A67-5CF5-42A3-A4FF-E5D35155F1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2F7F00D1-8AF3-4034-A639-8625FC319967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93BD00BC-2AC2-4849-A96B-402998022D07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F0E7E6A0-849F-4814-8D1D-21E0551F88B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5097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5097 w 4724"/>
                  <a:gd name="T7" fmla="*/ 12 h 12"/>
                  <a:gd name="T8" fmla="*/ 5097 w 4724"/>
                  <a:gd name="T9" fmla="*/ 0 h 12"/>
                  <a:gd name="T10" fmla="*/ 5097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D0683942-1000-40DF-91B5-02A906F678FC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6E24D948-F45A-440F-BEF2-DCED8CB6E74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8D6C29BC-C54E-458A-BC63-B2F8C7C199C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4235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14235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93A1F3C3-2D83-498B-80A6-5A0E73AA9204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4BFACEC9-662B-4074-A11D-C8E7B5C0EB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B7A439E4-18D1-460B-994B-41F491CD4F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44219596-6108-4B3B-BC47-588E0A2E8A73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29074450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939D71CF-86AA-4FC1-AD6C-06D1F680B0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2999F523-CA1A-4B51-B499-D67BFA9BB0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D876F7AC-09E4-471A-BA2B-1BC36667D9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3A78902F-5315-411C-95CE-184A208306A5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38037950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72B6CFFE-E8BD-497A-AE9D-E5D56BA1B9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ABF5ADBF-43C1-49AC-9256-37E3E40BA5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0A160E2B-7E9A-4472-8436-8052B59A08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857F61DE-CF49-4F82-8B1A-40EC0BFA23F8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08058070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2A95901E-75B7-475B-8903-AB0E9AD306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31A0685F-A83D-487C-A14F-9466856CA8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D4E05DAB-46D5-4100-B834-005B26F05E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7CEA38B6-6E98-4F76-9D53-8CBC236EB533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02843419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9A7E2070-EE53-4F75-AABD-25E5B418B6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1648AA6C-29F0-42D5-9B87-3272F82E88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845ED789-4F75-41E0-A09F-D4754C8ED8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8FA9869D-D596-4C8B-9897-1DB0BC29262F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030782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9CEA863-DAA5-40F7-82D0-A7EC82E9B65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7287419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4DDFF670-2E15-42D4-9B3C-877C583D56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29D08ABB-52E2-4D88-A2E7-B2235B1D5A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1DCC0EE3-B397-471A-9290-C8A9F34314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FCA9A49D-E078-4FC3-90EA-A813BBAAD109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65785812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90BF6341-03A0-4146-B31E-6CE6D41C67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49FF044D-5E27-44BC-9629-3BB45C6BC7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984A3393-76D9-4C97-82BD-8E229C38EE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87E39BB7-A4A0-4133-98C4-74C8222520AB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72678207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BD72B04B-B7BA-40F1-8559-F09CF4C400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A6576F4F-8D3D-4242-8F0E-7AA1F38264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5BA9EB03-1285-422C-929B-152F10C8D3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491C39CB-66C0-4F76-9D98-7CBE5E0D7BAE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65564279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5603E426-C6B2-434F-88E1-B12FE72790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FD9A6DB5-AF60-4780-A36E-7150395D7C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D39D32C0-6475-4922-B2DC-961EE83F03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73DA4333-A503-4317-A14D-084D78847010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82643128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33C02D90-3868-433E-B1CB-DC07BF43E1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0AB6D8B7-40F4-4E3A-A5F8-652B04BFF2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0D3D322D-C494-4DD8-ADE5-917613BDE6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DD3F153F-E348-4E1A-B78D-55D4440387CE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392838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9A5E1D23-6276-4853-A8EC-A5A2B4925E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2F3D0F26-F209-420E-A7A3-C0BCE18A10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0FCDD7D7-924B-46BA-BA7F-244FD85161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C93678DB-8556-4BFD-AC74-EFA2162A602B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14247165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ชื่อเรื่อง ข้อความ และภาพตัดป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ภาพตัดปะ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th-TH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9CE8A9-DCA9-40F5-BAEE-C9BB32C0FD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C714BF-D39F-4738-B416-4A7F027D67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2A18ED-2C61-44E7-ADBD-5F6EE9B680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1147251F-2CDB-4E6D-90D5-2F7AE3D10396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758197393"/>
      </p:ext>
    </p:extLst>
  </p:cSld>
  <p:clrMapOvr>
    <a:masterClrMapping/>
  </p:clrMapOvr>
  <p:transition spd="med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87EC61-8F8F-4EC0-9D30-8F31B4AC1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BDAF5-ADDB-4679-A867-B792C5C52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7C292-20DC-42A6-AC0D-3F1D81746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3731077-4891-41CB-8DC1-FF9B23B1BF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859583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2EBCA-72E3-4DE0-B7E2-2185E0589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65611-DD17-489E-8D5F-DF7AB9B28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2116F-9D0A-4004-9453-31439B0E9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720E7D3-6FBE-4814-96CC-ABACE76E58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841213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890F0-3C73-417A-BBEC-5896FC572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685A5-C36E-4C1B-A284-BEE035D15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2ADC2-36BE-4175-8569-CDD73B42B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7669780-50E2-4B65-AE65-2AC56B239A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5570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ชื่อเรื่อง ข้อความ และภาพตัดป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ภาพตัดปะ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th-TH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639E65C-B275-47BF-8D84-9071A148797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89561775"/>
      </p:ext>
    </p:extLst>
  </p:cSld>
  <p:clrMapOvr>
    <a:masterClrMapping/>
  </p:clrMapOvr>
  <p:transition spd="med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F20B69-C9B4-4982-B970-394A4B10E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CDC760-C2EE-4368-86C6-82CBED471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844A58-ADAD-4E97-A061-E3CA02A79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C9575AB-9583-49C7-B321-0DEDD099E6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959654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DCB7AD-3926-4FC1-BDD2-CAA10A20C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9CB2F9-BE18-4EF1-A9B2-A34CDE4BA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3E47F2-AB4E-40FC-8033-DD46616B4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347C441-64C8-4615-914A-A7D6344321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768714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2F66C5-BA24-4894-A280-42461B669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5ED618-324F-4FD9-B4BA-777654667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18A0A9-60D9-4CBE-A18F-3779693A9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6069AAF-E94E-49CB-8FE2-E03683473F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010116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EDF9A9-5C20-4AFC-B3FF-5DE14BC78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280E1A-12B6-4E0C-B25F-1692E53A7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89A952-296A-4300-A122-9F9AA0862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B873078-BF99-4101-B9AC-260FE89102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553488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22D9CE-2C84-4086-8D16-C4E0F0C1E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D18729-8AF1-4666-8556-BC822BEAC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9CF37C-E2D4-4CB5-9075-5CA836241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434F72E-FD46-404A-B4E6-F84BD52BA4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84158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75B2EA-C81A-4B60-9663-5428A1EC9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01502A-DD45-4A4F-82CF-8D93BAFB4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83CD48-1107-44E2-8F38-1B76A8D81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4F9A319-387D-4E90-B5CC-FF526761D6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94456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AA39AB-827B-466F-BEC5-1471EC3CF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2B922-A852-412C-A918-DAC8DDDC0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FEC308-877B-4049-9082-555BDD33D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D4FE5D2-7EE9-4DD4-A675-C559C0E5AC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390263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6E484-856D-45C2-AE4D-DCBBDB7E6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8FD9B2-A3F9-472C-8926-34D17F48A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D035C-D45B-48BC-8BA5-4B5CAA131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0AEF54A-F737-4F66-A3AA-B2A80575DD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544087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ชื่อเรื่อง ข้อความ 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2327EEF0-5D23-4FC2-81A8-E74EECEDBD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B7B0466A-5235-4397-A77D-68435B8574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AC38601B-6115-4D01-935B-3C9D117AB4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196ECA9-8650-45C2-B9EA-68F1C9932722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298828343"/>
      </p:ext>
    </p:extLst>
  </p:cSld>
  <p:clrMapOvr>
    <a:masterClrMapping/>
  </p:clrMapOvr>
  <p:transition>
    <p:pull dir="d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A77364CA-F0D1-477C-86D8-2EC4E5E695A5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92720FB5-11AB-4583-A4BE-830C0A2679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>
                <a:extLst>
                  <a:ext uri="{FF2B5EF4-FFF2-40B4-BE49-F238E27FC236}">
                    <a16:creationId xmlns:a16="http://schemas.microsoft.com/office/drawing/2014/main" id="{FDA7F131-A803-49EF-B1B1-15FC8E60A14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462 w 5184"/>
                  <a:gd name="T3" fmla="*/ 3159 h 3159"/>
                  <a:gd name="T4" fmla="*/ 5462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id="{E63C9D1A-89F9-49A1-8D3A-6530E648308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90 w 556"/>
                  <a:gd name="T5" fmla="*/ 3159 h 3159"/>
                  <a:gd name="T6" fmla="*/ 590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</p:grp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21D44FD9-7510-4441-ABAF-D3D1A05EB6A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9153F928-8C0D-476C-B0C0-5A3E26BFBB5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68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68 w 251"/>
                <a:gd name="T7" fmla="*/ 12 h 12"/>
                <a:gd name="T8" fmla="*/ 268 w 251"/>
                <a:gd name="T9" fmla="*/ 0 h 12"/>
                <a:gd name="T10" fmla="*/ 268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45B8199B-16DC-468A-A5D5-CD93643459E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75152 w 251"/>
                <a:gd name="T5" fmla="*/ 12 h 12"/>
                <a:gd name="T6" fmla="*/ 75152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6D5B3E75-6147-4445-B123-2A550C03C9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95AAFE99-0033-4618-B919-08D4F82EC08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F42C257A-2352-4C81-9503-BD4C835E3211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53047C73-D20E-45CB-9C55-ECBA181FAF2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985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985 w 4724"/>
                  <a:gd name="T7" fmla="*/ 12 h 12"/>
                  <a:gd name="T8" fmla="*/ 4985 w 4724"/>
                  <a:gd name="T9" fmla="*/ 0 h 12"/>
                  <a:gd name="T10" fmla="*/ 4985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7E63B469-C06B-486F-B649-4F7CE63D42DE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3A1528D5-6C0B-46A2-B468-48D2721D77E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08D54EC2-FE9D-46A2-BAE6-F852C176E6C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4235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14235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A9329931-6CAB-4AC1-8A37-97368EFFED57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00213AD1-67D8-4030-8E9E-715154CCBC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FED45D04-6C37-43C0-8C96-5AA1C2578F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A509BE41-7D38-44F7-AE25-3CD33D2D99AC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763383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ชื่อเรื่อง ข้อความ 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/>
              <a:ea typeface="+mn-ea"/>
              <a:cs typeface="Angsana New"/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/>
              <a:ea typeface="+mn-ea"/>
              <a:cs typeface="Angsana New"/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980AAA-2EB5-45AD-826D-580100DAF90D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Angsana New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alt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Angsana New"/>
            </a:endParaRPr>
          </a:p>
        </p:txBody>
      </p:sp>
    </p:spTree>
    <p:extLst>
      <p:ext uri="{BB962C8B-B14F-4D97-AF65-F5344CB8AC3E}">
        <p14:creationId xmlns:p14="http://schemas.microsoft.com/office/powerpoint/2010/main" val="1904714357"/>
      </p:ext>
    </p:extLst>
  </p:cSld>
  <p:clrMapOvr>
    <a:masterClrMapping/>
  </p:clrMapOvr>
  <p:transition>
    <p:pull dir="d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BEEA0935-2A19-407B-816F-080927DD81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39BA7784-4BAB-4679-9BC3-6EEA6B244D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2CCB606B-B853-41E6-9ADA-2CD58674C1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62776EA5-FAD1-4325-9549-0320E526D0BD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9490711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4D0E8D69-5618-47EF-A9FB-9B4EE5E089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2131CA1D-31F3-44F5-8371-396C8C8B2A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896BC530-8843-43F5-A803-CF4AF49F2E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D91AECA8-ADD2-4CE3-8FC5-ECAC9099AF82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59850455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CFC101D7-DED2-46DF-AC75-119EEEB15B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EB12B4B6-AE41-4A21-B7E7-19E66E3A74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5814160C-DEB6-486F-B2DB-D5C5C95563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F8DCE8A-450A-4272-92C5-469FB3238D4E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02664928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245C2387-F692-480E-93C1-C7A8DA54F5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2C3E4982-9EFD-4956-BCFD-7EC4E1421B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2FD2EB8A-75B3-40F4-B979-50E7CE0438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91F25E0-8EF4-4487-9D41-7DD32CBD1EA6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77453802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DF129F9F-4848-4D7F-961A-65614BD6A9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A0B02F21-2649-4508-A9BC-560FCA8BD5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FD4AF99D-7CF8-450A-AC5B-CFA28B58E5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2948750-257A-4BE7-A7CE-E8A3B018F5CF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33916916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F81C7CB6-149D-45AA-BC05-67016F0896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51D111FA-B842-4A58-829F-348B5CBB1C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9EE5735C-0763-48B6-939E-3D7C72EE04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9B3F54E-B189-4DDE-BC1F-B1BDC5506B7F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3267877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F8429428-1508-4B3B-BEFB-C4DEF17BF5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A0A73E3B-7A02-4619-A87D-F143EE6D4A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1F0854F2-6F7B-4CDF-964E-F2B4C64995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10929018-81A3-4B5E-87FD-6E6C0DD93160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45116294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7BDB4FAA-1BF5-4C51-BF4F-71ED56A5B7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861E47C3-4F36-47F6-8385-3DC8C7397E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044C179C-B421-422F-A68B-628070B334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B8E72E2A-D98C-43F7-9FF5-1227B7129265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29482146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3699F249-C839-4B59-934C-24C323D93D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F794D308-32EC-4B71-A33B-E8ACEA93CD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DE8CFD70-4E87-46D0-83AC-361F54DBC9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14CB18F0-88CF-4685-9BF0-5A77DC6A958F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5745512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95C431E5-1675-4D9A-AB03-B40AA5726A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0EC15E99-E15F-4B36-B348-40D2E154BE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60293F89-7152-42AA-ACBC-E441472D6E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A7C1A85E-B358-4605-95F4-B3FC8465AF01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343455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428 w 5184"/>
                  <a:gd name="T3" fmla="*/ 3159 h 3159"/>
                  <a:gd name="T4" fmla="*/ 5428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86 w 556"/>
                  <a:gd name="T5" fmla="*/ 3159 h 3159"/>
                  <a:gd name="T6" fmla="*/ 586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th-TH" sz="28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66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66 w 251"/>
                <a:gd name="T7" fmla="*/ 12 h 12"/>
                <a:gd name="T8" fmla="*/ 266 w 251"/>
                <a:gd name="T9" fmla="*/ 0 h 12"/>
                <a:gd name="T10" fmla="*/ 266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th-TH" sz="28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38430 w 251"/>
                <a:gd name="T5" fmla="*/ 12 h 12"/>
                <a:gd name="T6" fmla="*/ 38430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th-TH" sz="28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953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953 w 4724"/>
                  <a:gd name="T7" fmla="*/ 12 h 12"/>
                  <a:gd name="T8" fmla="*/ 4953 w 4724"/>
                  <a:gd name="T9" fmla="*/ 0 h 12"/>
                  <a:gd name="T10" fmla="*/ 4953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4235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14235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AC3DC-899F-4C2C-812B-1DC3FBB7B74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891151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ชื่อเรื่อง ข้อความ และภาพตัดป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ภาพตัดปะ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th-TH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8FAF27-B4C7-4CEA-8E9B-24D9E31FD5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0F97B4-6812-4000-A04F-EFFE0FEC71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D470A3-A281-47F8-BB14-5EC824BDE9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BD688330-4B27-4F4C-AC80-B718B0874D83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284608436"/>
      </p:ext>
    </p:extLst>
  </p:cSld>
  <p:clrMapOvr>
    <a:masterClrMapping/>
  </p:clrMapOvr>
  <p:transition spd="med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ชื่อเรื่อง ข้อความ 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69520F-10FC-4D1D-82D8-105F374FE2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DCCD66-85BF-46CB-8F49-D9CE4315AC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8C8C4E-CAEC-434D-A51D-5E896B23A7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BD3D23-DC82-4B37-BC97-8FA87BBD68BB}" type="slidenum">
              <a:rPr lang="en-US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827698266"/>
      </p:ext>
    </p:extLst>
  </p:cSld>
  <p:clrMapOvr>
    <a:masterClrMapping/>
  </p:clrMapOvr>
  <p:transition>
    <p:pull dir="d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411 w 5184"/>
                  <a:gd name="T3" fmla="*/ 3159 h 3159"/>
                  <a:gd name="T4" fmla="*/ 5411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84 w 556"/>
                  <a:gd name="T5" fmla="*/ 3159 h 3159"/>
                  <a:gd name="T6" fmla="*/ 584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th-TH" sz="28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65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65 w 251"/>
                <a:gd name="T7" fmla="*/ 12 h 12"/>
                <a:gd name="T8" fmla="*/ 265 w 251"/>
                <a:gd name="T9" fmla="*/ 0 h 12"/>
                <a:gd name="T10" fmla="*/ 265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th-TH" sz="28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27481 w 251"/>
                <a:gd name="T5" fmla="*/ 12 h 12"/>
                <a:gd name="T6" fmla="*/ 2748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th-TH" sz="28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937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937 w 4724"/>
                  <a:gd name="T7" fmla="*/ 12 h 12"/>
                  <a:gd name="T8" fmla="*/ 4937 w 4724"/>
                  <a:gd name="T9" fmla="*/ 0 h 12"/>
                  <a:gd name="T10" fmla="*/ 4937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4235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14235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2B2AF-2FF9-4F88-A79D-297F64E5F1E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3360168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90A4E-FFD3-40E5-9299-42F4A5631FE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0794916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3D0BF-2ED1-4F82-BDAF-A87921F5EEC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3362080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8FEC0-25E8-4076-A1E5-8C3706B5A1F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666337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C6C4B-1700-4D55-B981-095D6B372DB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6637722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EC6B4-7F20-4009-BD21-3985B49CF66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4207543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12531-37C9-491A-AD54-9F8A1ED10E2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1079222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02951-1B3A-4C65-BF16-FC35E671B43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63048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D2ABF-A76B-467F-82D2-A9A62E744ED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9930767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75DFF-9F4D-4F9F-BA8D-E008BF3CD07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6666359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E8EFF-749E-484C-B474-DF5AB13C229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8586813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46E9E-DB82-462C-8E09-D4B3AE729D0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695362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ชื่อเรื่อง ข้อความ และ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2"/>
          </p:nvPr>
        </p:nvSpPr>
        <p:spPr>
          <a:xfrm>
            <a:off x="4648200" y="1981201"/>
            <a:ext cx="3810000" cy="19812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29EB8-F004-4E01-ADBC-517A24EDF24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85935441"/>
      </p:ext>
    </p:extLst>
  </p:cSld>
  <p:clrMapOvr>
    <a:masterClrMapping/>
  </p:clrMapOvr>
  <p:transition>
    <p:pull dir="d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ชื่อเรื่อง ข้อความ และภาพตัดป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ภาพตัดปะ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th-TH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A1BC2-B4AD-4DCE-97FC-DDB60854E5F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45769626"/>
      </p:ext>
    </p:extLst>
  </p:cSld>
  <p:clrMapOvr>
    <a:masterClrMapping/>
  </p:clrMapOvr>
  <p:transition spd="med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th-TH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621B5-A5F5-4DD8-AED9-D3FB506925C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5900937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786A5F30-17B5-4192-A15C-8D9E6012A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FC4ED69-0F8E-4161-BC8B-5B9B86FA7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>
            <a:extLst>
              <a:ext uri="{FF2B5EF4-FFF2-40B4-BE49-F238E27FC236}">
                <a16:creationId xmlns:a16="http://schemas.microsoft.com/office/drawing/2014/main" id="{AB43F218-DDB7-42DB-92D7-4C60AFD0C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</a:lstStyle>
          <a:p>
            <a:fld id="{317072D9-5BE8-40AD-AA50-04A70440D760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26875112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D11C1429-FE94-4621-ADD3-C8461BAD0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A87F269E-858E-42E7-A972-B3EC5ED48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>
            <a:extLst>
              <a:ext uri="{FF2B5EF4-FFF2-40B4-BE49-F238E27FC236}">
                <a16:creationId xmlns:a16="http://schemas.microsoft.com/office/drawing/2014/main" id="{9949FE6F-26EF-4B23-9590-537F348C8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</a:lstStyle>
          <a:p>
            <a:fld id="{97BF9A80-59D5-4137-898A-E6B6703E4200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93040994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2F2EF92B-F1A2-48C7-9D56-7E45D9CE4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E41124D1-F07C-4CC3-9486-2FAF5BFD5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>
            <a:extLst>
              <a:ext uri="{FF2B5EF4-FFF2-40B4-BE49-F238E27FC236}">
                <a16:creationId xmlns:a16="http://schemas.microsoft.com/office/drawing/2014/main" id="{C5EB8A1F-7DBB-4F8F-8C8C-669685E29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</a:lstStyle>
          <a:p>
            <a:fld id="{4D5D2036-77CB-4426-9B96-C46384D7D13C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85266288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9E86C32D-F889-46DC-A427-3056A4E64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0B7171D1-DDAF-43FA-BF1C-31894BBA2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ภาพนิ่ง 6">
            <a:extLst>
              <a:ext uri="{FF2B5EF4-FFF2-40B4-BE49-F238E27FC236}">
                <a16:creationId xmlns:a16="http://schemas.microsoft.com/office/drawing/2014/main" id="{A3F6DC4C-0917-4AF8-8FEB-B4D0C94D5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</a:lstStyle>
          <a:p>
            <a:fld id="{3596ECFC-35C6-4C16-B149-FCA9283C1F73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612430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A7030-A70F-4AE2-ADF5-5F532898A80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8234583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CA623394-9740-472D-89D5-6746B9C10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7188BE19-9D73-4461-B4C8-541F07CA4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แทนหมายเลขภาพนิ่ง 8">
            <a:extLst>
              <a:ext uri="{FF2B5EF4-FFF2-40B4-BE49-F238E27FC236}">
                <a16:creationId xmlns:a16="http://schemas.microsoft.com/office/drawing/2014/main" id="{A85E97F5-C77F-44A2-815C-FADEAC874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</a:lstStyle>
          <a:p>
            <a:fld id="{264116F7-2785-4EFB-AE12-D686B6977892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73494576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47D4362F-EDF1-4F6F-AC0A-7A9C273E1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FF1CC629-97B2-4387-B76E-960504BE1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แทนหมายเลขภาพนิ่ง 4">
            <a:extLst>
              <a:ext uri="{FF2B5EF4-FFF2-40B4-BE49-F238E27FC236}">
                <a16:creationId xmlns:a16="http://schemas.microsoft.com/office/drawing/2014/main" id="{DBDAD0BC-6C44-4872-A4CB-EA788993D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</a:lstStyle>
          <a:p>
            <a:fld id="{05A0DE5E-A6D8-4F66-84FE-43C221D7EE62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54428103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B4A7AEF9-C71C-4836-96C1-FB624845F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44C2C5CF-8F21-4377-A384-2EE15AF4C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แทนหมายเลขภาพนิ่ง 3">
            <a:extLst>
              <a:ext uri="{FF2B5EF4-FFF2-40B4-BE49-F238E27FC236}">
                <a16:creationId xmlns:a16="http://schemas.microsoft.com/office/drawing/2014/main" id="{58E31DAA-1094-47F4-A748-29B99FCF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</a:lstStyle>
          <a:p>
            <a:fld id="{0AC26145-5485-4E70-A272-D19E88B91A55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31864006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86E0F718-F99F-44A5-B97F-FEB21056F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B53D2BB4-8E09-4EBB-9828-8712567D5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ภาพนิ่ง 6">
            <a:extLst>
              <a:ext uri="{FF2B5EF4-FFF2-40B4-BE49-F238E27FC236}">
                <a16:creationId xmlns:a16="http://schemas.microsoft.com/office/drawing/2014/main" id="{D860CBFD-76CD-428D-897D-50FDD7020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</a:lstStyle>
          <a:p>
            <a:fld id="{42EFDA58-79B9-4D39-8A49-6854A8102688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06693877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DB258C84-B0DF-43FB-9A38-4EA35A0FF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A1580F2C-86B5-48AE-9C32-6C5E7B972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ภาพนิ่ง 6">
            <a:extLst>
              <a:ext uri="{FF2B5EF4-FFF2-40B4-BE49-F238E27FC236}">
                <a16:creationId xmlns:a16="http://schemas.microsoft.com/office/drawing/2014/main" id="{7365DCE7-9706-4972-B9D3-97558BB9B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</a:lstStyle>
          <a:p>
            <a:fld id="{01426271-5DD3-465D-843D-67656CEAF3C0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71316347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5591C79-908E-4D8E-B3E3-CBD51C210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8AD76E8D-EC8D-4D7C-BADF-543884541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>
            <a:extLst>
              <a:ext uri="{FF2B5EF4-FFF2-40B4-BE49-F238E27FC236}">
                <a16:creationId xmlns:a16="http://schemas.microsoft.com/office/drawing/2014/main" id="{E0AABDC6-6382-4C0F-A477-811F88CE8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</a:lstStyle>
          <a:p>
            <a:fld id="{1ED669DA-EF25-45C5-B322-E22B004920EB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87004409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A70B528-8F8E-4965-8184-552C3BB08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D6F7EDF-7752-48ED-871F-BB678AFCD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>
            <a:extLst>
              <a:ext uri="{FF2B5EF4-FFF2-40B4-BE49-F238E27FC236}">
                <a16:creationId xmlns:a16="http://schemas.microsoft.com/office/drawing/2014/main" id="{8DD0F887-41DF-47CB-B77C-241C7C31C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</a:lstStyle>
          <a:p>
            <a:fld id="{F3E513AE-295E-4B47-901C-D36553988888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98347889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0C670455-AD12-4DF3-A307-6E1463F05C6E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4A6315A0-AE14-4EB9-9495-FC0317B833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>
                <a:extLst>
                  <a:ext uri="{FF2B5EF4-FFF2-40B4-BE49-F238E27FC236}">
                    <a16:creationId xmlns:a16="http://schemas.microsoft.com/office/drawing/2014/main" id="{F0B098D5-FAB5-40AA-BCEE-7AB0E56DDFC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755 w 5184"/>
                  <a:gd name="T3" fmla="*/ 3159 h 3159"/>
                  <a:gd name="T4" fmla="*/ 5755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id="{A86AD931-9FBB-4BC6-BDDF-E52F29B32B4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624 w 556"/>
                  <a:gd name="T5" fmla="*/ 3159 h 3159"/>
                  <a:gd name="T6" fmla="*/ 624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</p:grp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4634BF61-8C90-43AC-B622-0208C281236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B03172E0-0A84-4C96-89A7-7B3ECD99567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85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85 w 251"/>
                <a:gd name="T7" fmla="*/ 12 h 12"/>
                <a:gd name="T8" fmla="*/ 285 w 251"/>
                <a:gd name="T9" fmla="*/ 0 h 12"/>
                <a:gd name="T10" fmla="*/ 285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E83BD6F5-DB58-4017-91F8-473E2253EBB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22475466 w 251"/>
                <a:gd name="T5" fmla="*/ 12 h 12"/>
                <a:gd name="T6" fmla="*/ 22475466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7E3EF6FE-ACAA-411A-BE18-0288537409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E2A61811-0BCE-4A41-BD65-876B7335FC5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84818A2E-FF17-4DCC-B3A2-E6021915342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87B18A5D-887D-4B72-8C2B-71CB5D6957F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5260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5260 w 4724"/>
                  <a:gd name="T7" fmla="*/ 12 h 12"/>
                  <a:gd name="T8" fmla="*/ 5260 w 4724"/>
                  <a:gd name="T9" fmla="*/ 0 h 12"/>
                  <a:gd name="T10" fmla="*/ 5260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E988C77D-7538-4B0F-BCDC-A359603034F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C3C2636F-0B3B-492A-82A0-3FAA59284E2C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3C435A83-73D0-4FA0-BDF8-1A73FDDC84D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4235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14235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323EF833-495A-4C27-B336-595E9197A5FB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4C74D5BE-1E39-460D-9573-FD286898EF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607F0555-4CD1-42A0-8B72-845F08E573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1A5ABF8-DE1A-4FFC-BB7A-1C2ADF611400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12319741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4364C2C7-8F90-4EA5-A599-87C389F8FA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0F472656-E93F-468A-ACB7-FCBAB38C59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0ABACF9D-A9F7-4594-AA65-790052D68F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E94FE4E9-5469-4D17-93D7-BE75D680121D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27429284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5EC051CF-A114-4AE6-B85D-D98FA86E6A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E2D3E5DD-8259-46CF-A957-D356548C21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4D500229-B1E3-41A8-9334-7325A91679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A83F7239-758D-417A-A996-71FE0BF2390D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439251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F8562-CEBB-4308-830F-E19DEE9986A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6111480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C1579BFA-720B-426B-A590-448811B22F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76BABEAA-3C1A-444C-8287-C7EF2BA0A8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609A12D7-0FAA-4FD8-84FD-D5432F83F3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5A2E9B1E-8BE4-4A90-8EEE-1D4A8ADF1ACB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416255356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3660DDEA-974A-4863-9F59-BFD52F4B64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856919B0-0296-4C0D-8C31-B1E4FBE5E4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4E425CDC-DD5D-45A7-819E-4449AFBBE7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CD4FFA3-F0D7-486B-8C42-7080C94C5A32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81289941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5E7F9602-E0E1-45DD-8921-ACC59C9DDD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6AD4DF25-6205-4334-9DA7-B849A930BC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1815B326-68EB-4C18-BBDF-E57C214FCA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90CA818-2B07-4D33-9D5B-1191C80618A5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1073496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63F87A65-92DF-472F-859D-7CCD2B472E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5BA240FA-471E-4BA2-9843-66E0DF6306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AD3125F6-629B-4957-B50C-0F8DDA8581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DE550A7-45A7-46AA-82BF-95F2B9D952B1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86775057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58B2FC03-92CA-494E-9B6A-E9230E0D6A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745B97C6-E921-49BE-8F88-D9ABC09081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ACDF8805-5DA8-4A53-BB4E-874125212F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19E97A5-9560-49D6-9665-53647C35991D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78755223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B3DB06F1-BEFE-4DFD-84C9-A1D5F7458B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88646BE9-F00F-4423-9692-7512CF5D9D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84304A02-7B55-44CC-BFFB-085A8257D3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308501A-A909-46A7-8447-7B830E2ABAC1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60253502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A1D27CD5-E006-451C-B064-8845C89F01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81BDA268-0C2C-4F9D-AE30-74CE0D29D2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DA6377DF-06E0-45AE-9A1F-C93175AA9C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0F5BC7D-021D-4E37-9762-9BAD268D23F1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76119040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EE7B6A70-B185-4BD0-9B8B-97D046C54E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3D191ED8-98D6-4677-B12D-590A3A2BDC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1513A075-7F37-4051-99FF-8302FD56AE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1B6BCA7E-DDE9-4E66-B795-29AC6CC14C56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93393278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ชื่อเรื่อง ข้อความ และภาพตัดป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ภาพตัดปะ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th-TH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B77A81-D835-481D-8827-B3C684BD2C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A56B94-2787-41E9-9010-9C1E899157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94DA10-134C-43E8-A382-92B6C99A61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A3E43E8-8BE0-4EA2-B0E5-78E82AB5879E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435259839"/>
      </p:ext>
    </p:extLst>
  </p:cSld>
  <p:clrMapOvr>
    <a:masterClrMapping/>
  </p:clrMapOvr>
  <p:transition spd="med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ชื่อเรื่อง ข้อความ 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7C4CE3-626D-4C8F-A6E1-F71B4696CF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20518D-BF73-40FA-8EAB-12644B6796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7DB365-EE5A-4EEB-851F-F16E282913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4CCCA-1A9F-4857-AB0A-469201B03E57}" type="slidenum">
              <a:rPr lang="en-US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639179540"/>
      </p:ext>
    </p:extLst>
  </p:cSld>
  <p:clrMapOvr>
    <a:masterClrMapping/>
  </p:clrMapOvr>
  <p:transition>
    <p:pull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7B774-CC19-4103-A832-D0A2B64ED92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0534487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07299948-FAF7-49BD-9352-3ACA24CB9FED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930857E2-8802-4D96-B4BA-34B76270ED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>
                <a:extLst>
                  <a:ext uri="{FF2B5EF4-FFF2-40B4-BE49-F238E27FC236}">
                    <a16:creationId xmlns:a16="http://schemas.microsoft.com/office/drawing/2014/main" id="{7A68BAF8-5830-4215-91E3-63D99FD1427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845 w 5184"/>
                  <a:gd name="T3" fmla="*/ 3159 h 3159"/>
                  <a:gd name="T4" fmla="*/ 5845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id="{40644B09-2B9F-4E48-B57E-5CB865F17AF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634 w 556"/>
                  <a:gd name="T5" fmla="*/ 3159 h 3159"/>
                  <a:gd name="T6" fmla="*/ 634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</p:grp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C2EB7911-AF54-4558-93D2-1FA38A1BA97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E9A2C2F5-0213-46B2-B730-FE74D97237C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90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90 w 251"/>
                <a:gd name="T7" fmla="*/ 12 h 12"/>
                <a:gd name="T8" fmla="*/ 290 w 251"/>
                <a:gd name="T9" fmla="*/ 0 h 12"/>
                <a:gd name="T10" fmla="*/ 29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A704F3DC-10BE-4A87-8A31-4D3774B5D98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120192034 w 251"/>
                <a:gd name="T5" fmla="*/ 12 h 12"/>
                <a:gd name="T6" fmla="*/ 120192034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46E1F795-94B5-4F03-8FA0-362534D24E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95DE6B2A-48D5-42B0-AD8A-64BAC6B63BF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38824087-CD54-4C44-AEE2-A7ECB8FC0F7B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BFC88071-1556-498C-8D2A-59499777A5D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5345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5345 w 4724"/>
                  <a:gd name="T7" fmla="*/ 12 h 12"/>
                  <a:gd name="T8" fmla="*/ 5345 w 4724"/>
                  <a:gd name="T9" fmla="*/ 0 h 12"/>
                  <a:gd name="T10" fmla="*/ 5345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BAAE2F57-DFB9-49B9-BDEF-378CE06AC8D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5E032F96-5061-4177-AA95-759F4B6B921B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6495F5BD-8453-45B6-B0CB-CECCF9BE16A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4235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14235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2F0323F7-30EE-49BC-B678-60E2F7247E70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6A02E957-305E-46D1-913E-C7EB7A48CC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6BC5715E-7C3C-4567-93A0-D53C3458C5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F5170F9-0361-41DA-97A6-F01D73DF101B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41132264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A4A1D506-51FF-4CA7-B0B5-0E8DF0CAD5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982D6A62-C180-4617-8871-43A508479D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FA304228-C140-4F83-A873-468A1A1805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DA541-9951-4DB1-8DB5-DF54198D8F7F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8701424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66C86F43-6B67-49C2-A1A2-2D99C3F245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BE027A45-5C4B-4B77-AF2B-E2CDCD9DCD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885EEDF1-2402-432F-BC2B-3ECA483FB3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1C7C8-77CC-499F-9D67-D3FE91F22973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4756933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0B96FD85-100F-4B89-BFD4-68F3E567C3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03FAB21F-F31D-4FC2-ABE0-30430C5BCF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12D45AAA-F25B-454B-BA78-DAC54E0EBC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3185D-0238-4FBE-B815-03968F0C2780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37418830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047AAD27-1F0E-4565-85CD-D8CC2D2066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B6D4FDFA-C675-4F0A-AACC-6169413B81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8D5B5AC5-37C9-4E98-A35F-1E1FAF75FB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9F9B5-CB00-4E60-A8F9-3FB9A9D5803C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43975458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9E819EB9-35E4-4427-A62E-29FB7C8D10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CE17EF0C-41C4-477D-82A4-A514526F92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D1A5C343-1DA1-451C-B06A-9254C1DB45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4DEAB-14F5-4683-BB00-2F9942616F0C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27879649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0B087279-620B-49F3-9FAF-525788AE5F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5121F2D2-84CE-474E-AF5B-FA7546B7DB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4E4E9FC7-4F1C-40A9-A266-A76768CF5B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2C2FE-8FCD-46E1-B2D4-0E1F1559A17E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420418219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ADB38DC0-2618-44F8-A8FC-A3C80FAE87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099F55BE-5B91-4B05-8359-4D86AEE544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C54BEF35-B68C-4808-BC45-EE2E448B56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FDFF8-9380-494B-B881-0A9790F46C75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10507539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19223986-A859-4EA1-9918-AB15FD1E0A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AF61EFC5-9ECE-4081-9426-B650B5B4D4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EBCD5345-9A76-4AA3-8F8B-11A1514861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F2C30-D086-4812-9764-F929A793C8CA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17880640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414AF068-DDB5-40FD-B863-59C095B5FE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2CB6E228-E0C3-42C3-B40A-45F3489FE0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C1552086-C35F-4726-9CC4-4AE2022BD5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5B326-3B12-4833-A38B-005A7923BEE0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0229607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29372-31BA-44F6-8207-13296E8E397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8365897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DE40F926-D059-43C7-82AA-7795879C84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BEEDA08B-F57A-4484-8880-F313081FC6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77B1A8BF-904D-48A3-9A34-1F087E8C92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2D27A-50E7-4C82-9B06-8A49AACB03DB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47792246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ชื่อเรื่อง ข้อความ 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EB19AB-FE6A-4F60-A245-A2A3084EC5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D2B19F-774F-4B1D-9F8D-35CC9A7BC4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4F895F-4579-4F6D-82BC-818912AF02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14CA2DD-78AB-47D7-B5C9-9D8C4C4D6C55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765118121"/>
      </p:ext>
    </p:extLst>
  </p:cSld>
  <p:clrMapOvr>
    <a:masterClrMapping/>
  </p:clrMapOvr>
  <p:transition>
    <p:pull dir="d"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A28D0867-092E-4216-85B9-C8FC203F4D6C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573D1695-5399-4179-A2C3-EDA593C670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>
                <a:extLst>
                  <a:ext uri="{FF2B5EF4-FFF2-40B4-BE49-F238E27FC236}">
                    <a16:creationId xmlns:a16="http://schemas.microsoft.com/office/drawing/2014/main" id="{7FC1AE2F-6B50-4349-8133-722740A5EAF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581 w 5184"/>
                  <a:gd name="T3" fmla="*/ 3159 h 3159"/>
                  <a:gd name="T4" fmla="*/ 5581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id="{66715CB7-7908-4101-BA4B-B7396901298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604 w 556"/>
                  <a:gd name="T5" fmla="*/ 3159 h 3159"/>
                  <a:gd name="T6" fmla="*/ 604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</p:grp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2F678AF4-A67A-44FB-97FC-5E9EBA6A8F1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59F2D412-3C43-47AF-8E08-88D82E3A16A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75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75 w 251"/>
                <a:gd name="T7" fmla="*/ 12 h 12"/>
                <a:gd name="T8" fmla="*/ 275 w 251"/>
                <a:gd name="T9" fmla="*/ 0 h 12"/>
                <a:gd name="T10" fmla="*/ 275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7968A2A5-D1B7-452C-B052-D8C60B8364E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785914 w 251"/>
                <a:gd name="T5" fmla="*/ 12 h 12"/>
                <a:gd name="T6" fmla="*/ 785914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2D849747-B7F6-4EDD-BB4A-D4F1BE620E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8EC4208C-884F-4A25-9486-BA87F19D0431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4AF57927-CFEB-43B0-A664-D7EC58E0A3BC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961EB6B2-C64B-451A-A585-E3107BE12EE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5097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5097 w 4724"/>
                  <a:gd name="T7" fmla="*/ 12 h 12"/>
                  <a:gd name="T8" fmla="*/ 5097 w 4724"/>
                  <a:gd name="T9" fmla="*/ 0 h 12"/>
                  <a:gd name="T10" fmla="*/ 5097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D6A4B8BE-2B34-45D2-8807-9DE9C62977DC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A83F7427-90C4-416C-9B59-05BB2858C719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CA6329C1-06D8-4129-A485-858FE3C6E09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4235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14235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C4E5B58A-1538-46A6-8A3E-EB6FCB7174B7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593932DD-D450-41CC-8A60-05F30E692B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FE67F8CF-FBA9-4050-9476-CA0EA64CB3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D62A9A35-BAAD-427D-BC2C-93C65F72C1DB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88296309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01210E23-1FC6-46BA-8F65-C9FBA7BE0C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71FA2AA1-B824-4C89-8813-5EFD08101E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ACB13D19-B8A0-4BC5-9B12-725DBDA24C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6B3676B3-5A3D-44DE-A4C6-80DF0C0B28BA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93343942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8128D4EC-7893-4298-99FB-F2A4455FCE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46521AF9-A1B2-4CA9-A6F2-9F055982AB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110C0BA9-A4D0-4CD7-B925-1733974CD2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9AF0B9F2-6871-4139-B617-13B169CF547F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20945962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E6C84E53-CA53-40AD-8130-A1E8E72885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094CFD21-F1BF-46E0-9DB4-0EB19B5455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EAE20157-0A59-453B-A3F1-05204BC69F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407443CE-048D-4F0D-8662-EDA43E7A2B8F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74657045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6DC28BB3-9608-4844-A852-5C1CED6D83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52920501-8434-4192-94AE-29C34598A1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E6AC7B6F-ADB6-4194-95B1-A90208573E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5773D132-3E33-4BEE-AD63-754DBB78EF25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625841982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4495B372-2929-4A7C-9154-88241644E8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76B1FBDA-0E88-4E01-A96E-2F5BAF3587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71DECDB1-68BB-408E-AAF0-BCBA18E0C5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08364D58-0288-4815-AAE5-C963EF2F00B4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52213205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87966D20-90E0-45C7-96FF-2812FF0189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E8FA7F65-4119-4EA2-A2C9-CCAE0D8FE6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CC0077FF-7F42-4F5B-A971-6DFE0892DA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0E507196-384B-4D12-BCCC-600056FEE4DE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92139734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00B827B5-2303-47E1-A096-EF4D9DB72D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4B1BC160-5DF8-4406-98DF-352746293B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887FBDBE-FC06-4AAF-8CF2-9F28618B75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0B0F45CB-DD4C-47B5-A3A6-B14347DC2B0D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814421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A2AC631-EE21-49AB-9C40-99630935007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12491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57395-F395-467E-BF8C-344D1CFBF5F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8369595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6ECC090F-6221-4CAA-8433-DDD07C5315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5BB77865-EB1F-400C-9858-C16D6D2289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3529F3E8-1A04-4BC3-A875-026310FCEB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CDB6E5F8-4B39-470C-9A7E-DA5BFDC7B485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672397354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526E2306-2486-4CF0-88E6-AFE5793963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FB4CD21A-4A0E-4C7F-A151-9076AA27AB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A83B9127-4A1B-4FC9-97A8-4A533B26C0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864DED55-DB24-4D47-B90C-BFFBDDCD3A99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90415938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5D271538-BE78-47D4-9771-1CC045572B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2E8241AE-EAE5-4DFC-8E9B-FC0A059A27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FF44BFD3-9B33-4FF5-9D6B-69088C3D13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F624992B-CCE2-4A20-AAEE-286607BF41BD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76454825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ชื่อเรื่อง ข้อความ และภาพตัดป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ภาพตัดปะ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th-TH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84A267-F426-4627-AC81-6B01AD9946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F79418-D38E-480E-97B7-EEECA89A28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A462BC-FAC0-4C33-A36C-0144D52A15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94BD44CF-40C6-421E-B08F-23B159409327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062046691"/>
      </p:ext>
    </p:extLst>
  </p:cSld>
  <p:clrMapOvr>
    <a:masterClrMapping/>
  </p:clrMapOvr>
  <p:transition spd="med"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ชื่อเรื่อง ข้อความ 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DC3B06-F659-487C-B342-06EF7175D6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24B375-D0BD-4C51-8317-0E68E0DFE2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30C041-CC4E-4162-8E64-91600A88E9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C6FBEB6-621C-4355-B2C3-5D8675A0CCAA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063905950"/>
      </p:ext>
    </p:extLst>
  </p:cSld>
  <p:clrMapOvr>
    <a:masterClrMapping/>
  </p:clrMapOvr>
  <p:transition>
    <p:pull dir="d"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6F507F30-B1B1-4773-9C6F-FBC18C1A1D1B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53B38666-00AB-4E5B-A31B-1D14A2734B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>
                <a:extLst>
                  <a:ext uri="{FF2B5EF4-FFF2-40B4-BE49-F238E27FC236}">
                    <a16:creationId xmlns:a16="http://schemas.microsoft.com/office/drawing/2014/main" id="{A02481C4-A51E-4E8B-852F-761A05F39EF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581 w 5184"/>
                  <a:gd name="T3" fmla="*/ 3159 h 3159"/>
                  <a:gd name="T4" fmla="*/ 5581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id="{47661790-29EB-4897-8649-9D471BE6DDB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604 w 556"/>
                  <a:gd name="T5" fmla="*/ 3159 h 3159"/>
                  <a:gd name="T6" fmla="*/ 604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</p:grp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3995913F-8301-4ADD-A298-17402F5D189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B5F2544C-1471-4F36-9C90-00AB51F370F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75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75 w 251"/>
                <a:gd name="T7" fmla="*/ 12 h 12"/>
                <a:gd name="T8" fmla="*/ 275 w 251"/>
                <a:gd name="T9" fmla="*/ 0 h 12"/>
                <a:gd name="T10" fmla="*/ 275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C6AEA289-481E-4CC1-A589-B931D7BC893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785914 w 251"/>
                <a:gd name="T5" fmla="*/ 12 h 12"/>
                <a:gd name="T6" fmla="*/ 785914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2E284BCB-ACC1-443C-9335-309D3A37AC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8117CA05-CFF7-4F98-8638-EFB3EC133DE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AB252EFB-7DAB-48E3-A2B1-1885B597AECC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B63E46BD-34D9-49BD-82C0-E6B2AED20029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5097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5097 w 4724"/>
                  <a:gd name="T7" fmla="*/ 12 h 12"/>
                  <a:gd name="T8" fmla="*/ 5097 w 4724"/>
                  <a:gd name="T9" fmla="*/ 0 h 12"/>
                  <a:gd name="T10" fmla="*/ 5097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F8D3C3BB-4F0C-4E73-AD82-49A22326C38B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775BE327-5F0B-413B-B63A-30688AB03B6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B21BE8C2-9D88-455D-80F3-4648290B28E9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4235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14235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E3721010-FE1B-4373-A493-0A3C290F3EA3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56CD7E5B-DD6A-48D2-ABC5-EFD8BC00B4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8CF62AA7-468A-4014-BC84-71ED69C9EA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A9362FC6-4952-4FE9-A936-107353C3F8B4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259222383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441A7ED1-B213-4BBF-9481-7A24B4E4AB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36F6EBAB-9FCF-4545-8DC5-07BCEEF86E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EBC72895-061F-4055-8009-44AE888083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5719003F-601E-43F2-916E-1272963A44A6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206397561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BAB7215A-12CF-4C45-BD78-920C3891E3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E6BAF25E-5E2D-4796-B102-D2A2604CAF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C60A3F50-B963-497C-9FA1-8B066C06B1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40D8BF34-3BC8-4B10-AC81-20F41DA18BB7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141075207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652D2286-61C3-4394-95E5-EE1416F338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A1180A47-D6E7-4672-90E1-8ADC14DD70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CFB33DD6-4366-4A42-AA63-11AD5B9E66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23AC8F65-6279-4F47-8E96-F1ADDF361AD8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188251286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BD9915D5-92D5-4562-BDD5-6E9B7FC3FD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7860AEDE-95F1-46AF-8967-9777DDCB29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641AD676-10A6-488D-B857-178DB5FE3D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CC56E3C1-08F5-4169-9BAB-6A7BD6A7F9FC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7149360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699F9-6D05-4607-9D2C-76D93328277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0210586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19E36047-E596-4B0E-86A7-52036BDD8F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CBB9A63F-5624-4016-897E-7EFAF6FBB5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17665DB8-FE90-4BDC-B9F6-AE25A077FE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21C4C4C2-E04C-487C-8B32-CD2A95357091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265057402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9C8755B3-705C-47DA-AC19-794709CAE4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396413E7-664F-4826-B967-C48AA57B48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CE41E6CA-F108-427B-A409-94E4B8AD73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395E633A-B46A-43F0-B6A1-1F9DD030C8DE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595838039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5589F050-4064-4F4B-8A86-E182BB48C5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CBD4C99D-0371-4729-96E0-9B2CDF98CE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9B45F15E-94B0-4A4C-815C-F76B050A39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DE629975-7C38-4CB6-96E0-26FD0327FCB3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367523607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A26FE375-C6CA-4141-A6EE-C864451384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956AF894-F757-46BC-A08C-C4D10EF92F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7C9A1D28-C287-43E6-A627-63429F13F4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8213B735-47AD-4221-9372-4E5DA90082E3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066773363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0F49E375-A845-4DC1-86F0-2719DCE200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34CA91FC-A935-4E6F-A751-B99B9F411D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6CFDFF54-BD52-4D02-9423-7C07B27A65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44625BC3-ABC1-4B14-B7B5-1B4166063E35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08206943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3C496B42-C137-4A9D-9784-DD62AB7A1C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C06BAB2F-9468-49D3-B4A4-AF65A68DCF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EEBB85BF-E8CC-4CEB-8E84-7FF1803D18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6F78F0C9-C001-43CC-B5E3-BDC91D62E405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37240344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ชื่อเรื่อง ข้อความ และภาพตัดป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ภาพตัดปะ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th-TH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BAA6CB-8443-4529-81C2-1474AD862B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7E0D28-7C3B-4EFE-8B00-CA5148BF3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540281-AE15-498E-8D78-0CD6628017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8618A113-FCC4-42B0-AB39-C80D57A0777C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73110323"/>
      </p:ext>
    </p:extLst>
  </p:cSld>
  <p:clrMapOvr>
    <a:masterClrMapping/>
  </p:clrMapOvr>
  <p:transition spd="med"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ชื่อเรื่อง ข้อความ 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A8A282-75AB-405A-BA67-9FECADF2C2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2EFDE-32B9-494C-B9CA-FF37C307B0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3999C9-025C-4345-9D00-E3FDA1BDCF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E4B66B-AB31-4F26-9266-4AFD5C6DDC17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4286983797"/>
      </p:ext>
    </p:extLst>
  </p:cSld>
  <p:clrMapOvr>
    <a:masterClrMapping/>
  </p:clrMapOvr>
  <p:transition>
    <p:pull dir="d"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FB26D212-BC63-4A58-9B5B-ADC17F3303E6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46C19D37-4483-4930-B088-0A26348DA8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>
                <a:extLst>
                  <a:ext uri="{FF2B5EF4-FFF2-40B4-BE49-F238E27FC236}">
                    <a16:creationId xmlns:a16="http://schemas.microsoft.com/office/drawing/2014/main" id="{40C2433D-A1DE-4D11-85DA-4912EFADFE6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530 w 5184"/>
                  <a:gd name="T3" fmla="*/ 3159 h 3159"/>
                  <a:gd name="T4" fmla="*/ 5530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id="{981B9080-3433-47A8-9C14-79E839F25E8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98 w 556"/>
                  <a:gd name="T5" fmla="*/ 3159 h 3159"/>
                  <a:gd name="T6" fmla="*/ 598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</p:grp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7EE3E86D-EE0D-4989-A4A2-4138C3B12A5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69FE9616-3EA7-44DC-9057-472A1CC1ADA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72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72 w 251"/>
                <a:gd name="T7" fmla="*/ 12 h 12"/>
                <a:gd name="T8" fmla="*/ 272 w 251"/>
                <a:gd name="T9" fmla="*/ 0 h 12"/>
                <a:gd name="T10" fmla="*/ 272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3DCDE9E0-8809-45A5-9EEF-335294D6D5E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287392 w 251"/>
                <a:gd name="T5" fmla="*/ 12 h 12"/>
                <a:gd name="T6" fmla="*/ 287392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FF8AE78B-A75C-4F17-973C-2C3B880ACA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50DF6A5C-3507-4DA7-91E1-F7F33A93AA6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9251B3CF-A0D2-40D8-8EBB-F10CF33BE6D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4548F82B-9CEA-4B25-9D94-659A00CC23F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504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5049 w 4724"/>
                  <a:gd name="T7" fmla="*/ 12 h 12"/>
                  <a:gd name="T8" fmla="*/ 5049 w 4724"/>
                  <a:gd name="T9" fmla="*/ 0 h 12"/>
                  <a:gd name="T10" fmla="*/ 504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01065869-6EBE-4759-A607-3D7B6D03BD8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B77462A6-6AAD-4CAB-A204-F7F14662874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81545F57-3EC1-44F9-963D-C590CEAAA8C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4235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14235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7C743CBD-387E-4E32-B206-225915038138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CFDE41E5-6F83-46D8-9C05-EEC53CB111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56F2A079-5546-4848-998F-A6E43944EB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E978C1-BF0F-4E4D-AA16-711ED0E04CF1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01368631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B5A4381A-686B-42F3-9429-57CA424EC8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5AD7CD60-DD2D-4764-8324-E3C877E9DD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F9962E93-0278-4518-A9A6-8BCA915331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46F038-809D-4050-BE86-83013D270436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9902586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C9C79-1A8D-4242-9B0C-CEAE0F2CD45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89800544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EC599F26-D6ED-4DD3-B202-9E8A2338B6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AD790252-840D-44FD-A1B0-4712AF89FA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EF7FCA4D-92AE-4BF8-9A44-3AB7D3C996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5F372C-CBD0-4345-9F19-13680A3E9E43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270315095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D365DB13-D425-4ED4-B152-A191497FB2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F781CDA6-FA2E-4CF4-86B7-633E950AFC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0D32E834-DE51-4A7B-B74C-63C64167FE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24B78-E8E6-494A-86CE-965835A356A7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502137553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A1B61A37-48C2-449C-84A4-7BF143016F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E96B9FA4-92D7-4DA4-88B4-F876896AE3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F3207DA9-64EC-4E3A-8DA7-382C42C62E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DF9E1E-0601-4308-99CC-5D967F5DBDCF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488466984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5AC58E84-8F9D-4AB8-A5B3-1561074837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E2DE0001-F991-4686-89A2-8022C2FD50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6590867C-FA36-49DC-81AF-D47781B101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644665-8EE5-4262-B9F4-279537363C38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928893476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18F5240C-2D6F-4440-B74D-DD7E910634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A3675379-B172-402E-B819-54147982A0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B74688BB-C5AD-4DA1-8928-8E9942B004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4C539A-88D0-4E9F-9D05-46B1672F2DCD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683525192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5E07CB75-646C-4572-9656-64439EF433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9CF2FFB1-1948-4759-A5C6-E374F00A76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20D71D41-0831-4002-BD0C-9B363C138E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331640-1089-46CD-BCE4-1501BD6FE9E2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803773193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275CE60E-18AC-4D0F-B22C-D92D2D881E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9C1A6505-D08F-4F1F-B26B-4E23F354C4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B30A7141-8A83-484A-9BDA-F8450FF392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A75470-930B-4C78-93AA-87390ED2F455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4086365921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D6600466-77B7-4DA0-8B7B-7588DC6E97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40A62AFB-E5C3-4C00-BF20-A190C0F737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1EDDC70A-3CBB-45D9-86E9-631B913F79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94C5BA-1DC3-454B-9AB1-745A4E79922D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188232217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E328E5BE-7370-4EE0-8991-8CCBFD7E11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9526CF78-57E2-4AE8-8D11-5A5779A250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568DE4E5-E403-4FD8-BA63-9A9E8F6311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E6CB92-9F60-42BE-A4F0-5D0BA98AA31A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070512273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ชื่อเรื่อง ข้อความ 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034BDF-5938-4039-8238-52392A4433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938E0B-ABED-4044-B833-E9B55C3F89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2EC409-C443-4FDA-B9A1-FB5496FBD7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955035-0745-452D-9518-7320D5928E36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350816670"/>
      </p:ext>
    </p:extLst>
  </p:cSld>
  <p:clrMapOvr>
    <a:masterClrMapping/>
  </p:clrMapOvr>
  <p:transition>
    <p:pull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C8A7C-2985-415C-8545-76AD91DF28F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3468561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2D01F0F0-5AFB-4B8E-9520-ADD4FCEE3392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D48DFCE5-F45E-4DF3-99B0-F1B657E067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>
                <a:extLst>
                  <a:ext uri="{FF2B5EF4-FFF2-40B4-BE49-F238E27FC236}">
                    <a16:creationId xmlns:a16="http://schemas.microsoft.com/office/drawing/2014/main" id="{E2128E37-322E-4E93-B26D-CEA88D390FF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666 w 5184"/>
                  <a:gd name="T3" fmla="*/ 3159 h 3159"/>
                  <a:gd name="T4" fmla="*/ 5666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id="{14DC71AA-EE68-4FB0-80C3-30D3B0029D9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614 w 556"/>
                  <a:gd name="T5" fmla="*/ 3159 h 3159"/>
                  <a:gd name="T6" fmla="*/ 614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</p:grp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0ED53CEE-4706-493E-8D78-74298E2B280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4042B791-3C27-4123-9AA1-5DC3BC2CC15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80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80 w 251"/>
                <a:gd name="T7" fmla="*/ 12 h 12"/>
                <a:gd name="T8" fmla="*/ 280 w 251"/>
                <a:gd name="T9" fmla="*/ 0 h 12"/>
                <a:gd name="T10" fmla="*/ 28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5478B916-1DC7-41B6-B003-67B053764C8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4202829 w 251"/>
                <a:gd name="T5" fmla="*/ 12 h 12"/>
                <a:gd name="T6" fmla="*/ 4202829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9C3FFF28-E2F7-4F77-A820-719A389023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544027CD-2A22-45C4-B36E-7E7D5B7D698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369BDB72-B2CC-4B22-98AD-3372C0B03B8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7019AFD6-AE79-4DE4-BE61-2DC57D8A86F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5177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5177 w 4724"/>
                  <a:gd name="T7" fmla="*/ 12 h 12"/>
                  <a:gd name="T8" fmla="*/ 5177 w 4724"/>
                  <a:gd name="T9" fmla="*/ 0 h 12"/>
                  <a:gd name="T10" fmla="*/ 5177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D13D0BDB-C99E-4141-9828-AC6C1C1EBFD9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429786B8-832C-4687-99F7-A7C0038CCC7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5AACB6EB-5DA5-4E1E-8CFC-EA029F62D6C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4235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14235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F3141C13-B4EC-4891-B3A7-C31D2C858781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5108C350-E68F-4264-B56B-5ADCDDBF17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B6982ED3-E102-4D04-ABF6-4C85FED3C7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AFBE6A7-FFB3-4F34-9685-F412CD7003AC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873506931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04614E03-20E5-4276-B8F5-9F9CE986D2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FFB23D31-4C80-4C3A-A7BA-DCB13A61D0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1FE94E6C-EA30-40E6-9FD3-7624BE04EA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620D889-8AD2-4117-9863-30CD7ABE1943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73932269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909C0AE2-CC99-47EF-B165-A39C61E143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7B4F3A66-FE67-4BA6-B9DF-6FAB5D7561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5637F3DA-2D86-4778-BA5D-51DB20B1FB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723CBDA-7240-43D5-8E93-7C144751FEF3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241338218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E5164E9B-9335-4FDC-95CB-A21911834D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563A950D-CBCB-4290-94A8-DF8D54B460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368311AD-E62E-426B-9BAE-BAED9C1C00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7EBFDDA-AC00-4F40-8190-7FB864D26411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133616373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58B5A0D9-8340-48C7-B114-97E1695C99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4F48505E-F92B-4233-A649-9B7C9B342E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AC6634AF-549E-455F-99FD-CBFD5E8543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6AD8A1C-CBEB-4F59-84B8-DEE441B7745D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499222889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C30F659A-BBBA-4C8F-9C13-B9F96F5317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CD9E1A70-BCFA-41ED-AFB6-DA99C5207E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B3F86D14-475C-4B8D-BAEC-7EE1E2F9A6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EA5817E-327B-4E61-987A-F567126DD696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508734589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BFB6CA79-F63F-4370-9701-C02F1003A2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0FE12FE3-23CE-4EC5-8CD8-DDAD7A06E7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9DD35677-4A24-4EA5-B97E-048AC4BB30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54D4150-4965-4BF3-9E9D-F647A988B499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377268390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72079135-8813-4897-ADFF-655E997B48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F1B262A4-3516-45D4-8186-9C530442F9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59C6D552-D08D-4AB0-B066-34F66440D5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10D2505-0B73-4BC0-ADF5-E203910D2309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163230638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7344772C-8CAA-4E0D-B131-489E5F0D00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B6627D61-B7E5-4209-B826-F6395ED6E7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D0D957A0-19FA-495D-A4E8-B5831D64F3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747D773-44F8-4911-B757-0E9DB852A1F7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17593428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86EEE092-539F-48CC-ABBB-BE26CEF825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DD8A99E8-3BB7-4C43-B891-A0A2619436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6F75F977-7A07-458E-A369-9874BE6523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6A51739-0C9E-4D18-BBC2-DBFCCADD1EC0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5201259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CEBBF-7B26-4439-9147-FBC1E633F24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05465080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E1B3D20F-9BEB-47D5-9DF5-F8231BBA0C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9596F218-9124-46E9-9671-E9182921A6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F81D3F73-9F20-409F-8EAE-BE2ADC666A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4627EFB-98F9-4DB0-882E-055558796DFA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187195416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ชื่อเรื่อง ข้อความ และภาพตัดป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ภาพตัดปะ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th-TH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029606-1082-401B-8AFC-2E339E2A30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ABA321-E850-497B-BDAB-18E2A3E296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D6542F-A610-4AD9-8099-46673B1211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56A4340-D450-413C-84D4-DB8F2F82A3FF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688708838"/>
      </p:ext>
    </p:extLst>
  </p:cSld>
  <p:clrMapOvr>
    <a:masterClrMapping/>
  </p:clrMapOvr>
  <p:transition spd="med"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9C1BDE90-D78D-41A7-B903-9A5EFF0EC6BB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2AA980D7-A506-4481-BC03-8A33ED0998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>
                <a:extLst>
                  <a:ext uri="{FF2B5EF4-FFF2-40B4-BE49-F238E27FC236}">
                    <a16:creationId xmlns:a16="http://schemas.microsoft.com/office/drawing/2014/main" id="{131AFC04-6190-4448-B3CD-405EEDE404A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827 w 5184"/>
                  <a:gd name="T3" fmla="*/ 3159 h 3159"/>
                  <a:gd name="T4" fmla="*/ 5827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id="{517C521D-54F2-4CB0-A718-0748D55CFBA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632 w 556"/>
                  <a:gd name="T5" fmla="*/ 3159 h 3159"/>
                  <a:gd name="T6" fmla="*/ 632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</p:grp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731AD4AE-3357-4656-B424-110051C3D30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D6118CD0-FF7C-4A25-B435-9127956EE4C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89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89 w 251"/>
                <a:gd name="T7" fmla="*/ 12 h 12"/>
                <a:gd name="T8" fmla="*/ 289 w 251"/>
                <a:gd name="T9" fmla="*/ 0 h 12"/>
                <a:gd name="T10" fmla="*/ 289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E375410C-9445-4BF4-A004-EB0D94DC10A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85949289 w 251"/>
                <a:gd name="T5" fmla="*/ 12 h 12"/>
                <a:gd name="T6" fmla="*/ 85949289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47291B3A-5C61-45A0-B530-87A5DE68BB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D5DB5F2D-081E-4FEF-83B5-9D490F7CF61E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A90A323D-0B50-4EDC-B528-39AF89D3D24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176A2A43-92D6-4F6F-84D6-CB1768F425C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5328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5328 w 4724"/>
                  <a:gd name="T7" fmla="*/ 12 h 12"/>
                  <a:gd name="T8" fmla="*/ 5328 w 4724"/>
                  <a:gd name="T9" fmla="*/ 0 h 12"/>
                  <a:gd name="T10" fmla="*/ 5328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715627A3-B84A-4298-8F4E-E0C6C7EA778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C3D0AE9E-3B22-46AC-8957-39A2BC53EE3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23CA4FA2-71B7-48A9-9AAD-D5EDB691B071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</p:grpSp>
      </p:grpSp>
      <p:sp>
        <p:nvSpPr>
          <p:cNvPr id="14235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14235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89CF64D8-6988-46AD-A2DC-891AB5F98F43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A3716394-55DF-4DBE-A698-56DF24B972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D2D80E8D-8DB8-4C76-A2D5-7766C933E7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E1D6A-16B0-4E91-9CAF-97547122E023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567254421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30217EA0-914A-45CA-B9F1-54E47899AB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5B1858AF-C680-4F9C-A196-C3F32F457D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47CC4488-1B59-4E1E-AECF-C63CF4C33C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42E2C4-EAB7-4905-9C40-1B968FEC21DD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500272518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FF170B29-3818-48D1-A773-2AE4F3DEEE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446DFB5A-2AFD-4DD8-87C9-EC2E48CBDF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56901F5F-C793-4AB2-A6C8-72FC35E075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C1C028-28D4-439B-80C8-450C23517FF1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900855408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31CC5BDC-A34E-4131-B73C-C4195ECA7C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13974358-D8D7-4119-AABA-77A9698875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73E754E6-98A9-4636-942F-9432DA551A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A4F50C-8A61-46FE-B5AE-CA5F61510D8C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051696835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F057DFDA-4622-4DD6-BC64-B97C84296D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F47BCF59-36AF-4952-91BE-E5CA33D3D7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70C041FB-911E-44F4-B20E-8CEE2DB87F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02739A-E3D0-400D-BE1F-9A8E4B3E3B91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94175078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D35A5FAA-10BC-4D0D-8E36-644D677D3E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50A02F78-AD75-437C-94CD-335B193DF2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0F8E7FF3-83CA-463E-B26E-41C391C674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97EF23-16DE-49C0-8A20-37F93AA9703B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925932422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D6DDE37A-7111-4CF9-803D-DD2F04C63F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A5B2444F-FFD4-462F-B8A1-6B2A63B5F5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5E90BAC9-C153-4E0A-A28E-C317D4F2F1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C6C376-8237-48BA-8593-31ABADFEAD93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02925853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58A83E47-FEC8-40E7-A497-3D04BBB4B4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E0495912-FB33-4B48-9F2D-5885B46A2D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D55C653A-EF84-4326-854F-8C0B121B45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1624C8-60F0-48BF-B61F-5AE56E63A2DB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4041693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ชื่อเรื่อง ข้อความ และ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2"/>
          </p:nvPr>
        </p:nvSpPr>
        <p:spPr>
          <a:xfrm>
            <a:off x="4648200" y="1981201"/>
            <a:ext cx="3810000" cy="19812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4F63E-F2FF-43F8-8D86-D92430D014E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70311400"/>
      </p:ext>
    </p:extLst>
  </p:cSld>
  <p:clrMapOvr>
    <a:masterClrMapping/>
  </p:clrMapOvr>
  <p:transition>
    <p:pull dir="d"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27F951C7-69E7-4E7A-953F-DE27CF372D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51084262-3E2B-40FF-9DB6-6AD5C64211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01286F52-8F51-4A70-A1B9-D12062E71B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6A888F-27F1-4B07-8BB2-E13091054549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902969165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A6142407-BB49-4BCC-A220-3D9B6160D0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7CFFD863-41A5-4EF5-886D-9C2010C634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3CB43068-40D9-4E0D-A06A-051E2DA336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0ED484-0D75-4D25-A5C3-CA7D7AA4BB7F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160925723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DE211B22-83B7-4499-B6F1-A1F4E70395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8B98C0D7-6BC6-46FF-90CD-6F1874BF4D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0AA5CECF-7602-4ECC-B3B9-5F6CD2B972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EA1A2E-0B20-4420-B905-F71F4468680D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969638653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D93B7F99-8E26-4594-8DAB-656724C9C944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5EBB46E7-6297-4A6C-8167-66777FA145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>
                <a:extLst>
                  <a:ext uri="{FF2B5EF4-FFF2-40B4-BE49-F238E27FC236}">
                    <a16:creationId xmlns:a16="http://schemas.microsoft.com/office/drawing/2014/main" id="{EA677A08-47F3-4E95-94C3-21F4A9F834F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6216 w 5184"/>
                  <a:gd name="T3" fmla="*/ 3159 h 3159"/>
                  <a:gd name="T4" fmla="*/ 6216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id="{06C704CC-688B-46E8-A201-AA2174DDA3B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674 w 556"/>
                  <a:gd name="T5" fmla="*/ 3159 h 3159"/>
                  <a:gd name="T6" fmla="*/ 674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</p:grp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C635C4C6-85A0-4EED-831F-5196A065406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F572FF84-79B9-466C-98F2-C73ECF73412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310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310 w 251"/>
                <a:gd name="T7" fmla="*/ 12 h 12"/>
                <a:gd name="T8" fmla="*/ 310 w 251"/>
                <a:gd name="T9" fmla="*/ 0 h 12"/>
                <a:gd name="T10" fmla="*/ 31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F307049C-6253-4232-AF09-E8A87683C0C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2147483646 w 251"/>
                <a:gd name="T5" fmla="*/ 12 h 12"/>
                <a:gd name="T6" fmla="*/ 2147483646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AB3D101B-6BFE-452C-97CC-4ADEACB3B5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DD735FFF-3B05-428D-B782-181917EB2E6B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0D6356A7-D208-44A6-A0FA-EB4E279E078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5160E38C-5A98-4353-8D9F-FCC0FBF1B58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5695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5695 w 4724"/>
                  <a:gd name="T7" fmla="*/ 12 h 12"/>
                  <a:gd name="T8" fmla="*/ 5695 w 4724"/>
                  <a:gd name="T9" fmla="*/ 0 h 12"/>
                  <a:gd name="T10" fmla="*/ 5695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C81A2B54-F68C-45D9-8E0D-8A4D72E843FE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E84EA09C-F0E9-48A5-BBDA-5B44817F6969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90513199-CA53-4B43-BCDE-5A15B138B2C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4235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14235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161D164A-0720-47B6-B03C-AF48663AD2E9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0EEBE794-161D-4B0A-B8EE-1ED4A73C45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8441285F-BF93-4AE6-999A-F4BD9B65D6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58E41BF-5DBA-47F3-B90D-555A60F4FA96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587077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74B58DEA-6B87-4B92-91EE-C9E5118239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F1FA6E17-18F9-47E3-81F5-6FACB5F77C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1F4D808E-40AF-4CCA-8EF1-E3284BD3EB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E12A848-5298-4122-954C-45D076435745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61293981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D2D94EB5-F9BB-4033-AB53-1DEC167735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9BBAEEFB-1B81-439D-B2A9-423A89BB70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E440E971-A0FD-4A88-808A-5A1B36183C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93358D9-449F-4DF7-8068-F1FED034ED55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220116375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98F7E4C7-09AA-4027-8267-B214F2DFED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A0962E57-FC31-4FDF-9459-ABD0731680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4A6F1D71-6B8F-41B4-94AE-5001D9672D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8E7F102-86CF-40FA-AA09-53D147465045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571871116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5C49CA51-0575-4ACE-876D-41785E1BFB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6399BC81-306C-43F8-A846-F009DA3FF4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B20093D5-3325-41F7-A54C-67208D6E78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D8D3A05-4324-4501-929A-9D9211E7B2E6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989853155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36AAE272-3395-4A99-9401-A8C9F84661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C91A3B47-969E-4019-9D1F-379395894D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5BD6039A-CCC1-43B2-9309-C72205963C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6C71AE8-6752-43D5-8B4D-5BAC8AB17A03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041238924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0F67F815-5562-4433-8E8F-114D04A1FB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962D7C41-A71F-40D2-85AF-F8EF123685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D761D6D9-0D3C-452C-8436-D996FE489B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D496630-52B7-45DC-B80A-83F31D6DB7D0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8110836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ชื่อเรื่อง เนื้อหา 1 ส่วน และ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2"/>
          </p:nvPr>
        </p:nvSpPr>
        <p:spPr>
          <a:xfrm>
            <a:off x="4648200" y="1981201"/>
            <a:ext cx="3810000" cy="19812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40CBA-9DB0-4162-BF29-D7558B84B99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1554101"/>
      </p:ext>
    </p:extLst>
  </p:cSld>
  <p:clrMapOvr>
    <a:masterClrMapping/>
  </p:clrMapOvr>
  <p:transition>
    <p:pull dir="d"/>
  </p:transition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1609717B-343D-4039-A326-3775568DE7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1AF42906-5918-4FB5-8710-564E5E8738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3457D637-8745-4EB8-89B4-7304306009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B422A29-78EB-4E19-89F5-A3C06A09C10C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573294298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54016401-9259-4F0D-A82B-4D2F1D0FA0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E8606A28-E3AD-49AB-93C8-E2F2F25E0F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87E1A06E-0FC4-4EBC-A053-EECD929473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1C2A4EC-7CC1-425F-857A-2A4BE04BB62E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513145291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880A00A0-5E4F-4A61-AC31-AD82CC1AE5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BEF36F5C-41F2-4605-B173-5EF570DE38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02E26245-48CD-4361-AB87-FB98B08C92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8300C1E-2535-443D-ABAF-8185315EB849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994206328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5019DE98-9C7E-4E31-AFB8-8B87C8EF60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8097B5B4-4D84-47A9-B010-3913E08C22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A5F1452D-F14B-43F0-A02C-0B43AFA0F5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E820343-8E26-4258-9DD0-4484F486C6D6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045398868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ชื่อเรื่อง ข้อความ และภาพตัดป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ภาพตัดปะ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th-TH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B6639E-D333-41E7-B3EF-0C95A8F1BB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021F23-05E8-47D6-9218-7F841F7EC5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4563E2-E46F-4B67-A8AC-A3B897A785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5190078-7757-4B12-8B91-84FF1F63C1DD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654983898"/>
      </p:ext>
    </p:extLst>
  </p:cSld>
  <p:clrMapOvr>
    <a:masterClrMapping/>
  </p:clrMapOvr>
  <p:transition spd="med"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ชื่อเรื่อง ข้อความ 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43553-DED0-4DE4-9075-2440FDA481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08F816-D0D4-45AA-9685-44313C65A1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454293-A804-4B27-9FB6-D662FAE106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288C6-C4FB-4E32-B164-2E28E7C2F7F5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908226716"/>
      </p:ext>
    </p:extLst>
  </p:cSld>
  <p:clrMapOvr>
    <a:masterClrMapping/>
  </p:clrMapOvr>
  <p:transition>
    <p:pull dir="d"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C840C1A1-126A-4BAF-80E6-EC744D9B5E72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D98A0E9A-F413-4481-92AD-5456F10668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>
                <a:extLst>
                  <a:ext uri="{FF2B5EF4-FFF2-40B4-BE49-F238E27FC236}">
                    <a16:creationId xmlns:a16="http://schemas.microsoft.com/office/drawing/2014/main" id="{BF81E413-3D6C-440D-8A3B-2EE03D3DA0E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6330 w 5184"/>
                  <a:gd name="T3" fmla="*/ 3159 h 3159"/>
                  <a:gd name="T4" fmla="*/ 6330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id="{27108616-4400-4106-BD36-617CA384F5A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686 w 556"/>
                  <a:gd name="T5" fmla="*/ 3159 h 3159"/>
                  <a:gd name="T6" fmla="*/ 686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</p:grp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F54D10D2-51E3-4AD7-998E-29CA946313D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F473344A-BC3A-4CB3-A38D-E9DC9F035FD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316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316 w 251"/>
                <a:gd name="T7" fmla="*/ 12 h 12"/>
                <a:gd name="T8" fmla="*/ 316 w 251"/>
                <a:gd name="T9" fmla="*/ 0 h 12"/>
                <a:gd name="T10" fmla="*/ 316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59C03EF-3D67-47B1-A071-AE02A71B388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2147483646 w 251"/>
                <a:gd name="T5" fmla="*/ 12 h 12"/>
                <a:gd name="T6" fmla="*/ 2147483646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E9D53AE8-979E-4683-9A5C-AF2EE9B953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A2A3B8FB-6EB6-4177-A95F-68948C985F67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45B86DDC-F212-429A-90E5-42775928F57E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D704DFDE-5627-4B2D-800F-E2D9A03DE40E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5803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5803 w 4724"/>
                  <a:gd name="T7" fmla="*/ 12 h 12"/>
                  <a:gd name="T8" fmla="*/ 5803 w 4724"/>
                  <a:gd name="T9" fmla="*/ 0 h 12"/>
                  <a:gd name="T10" fmla="*/ 5803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BDEFF413-4449-4F22-8984-D0E93BA07A3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82D543AE-6A46-42ED-9CA2-1D5AD31165C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D9630585-4886-4DF0-A85A-5049CA327CC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4235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14235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1A5D8553-CDD0-49F0-8019-8DA836B4FD2B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7E1C708D-9765-4A7C-98E6-6E77558095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DA83A3DD-1EAA-415B-AE11-4975211A07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F9017F4-30A5-43CE-A592-315E57059A17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318467271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1780DFED-E731-40D8-8799-406C00C3D5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C1CD37A7-6093-46CB-B835-2459941529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CEF480CB-DE65-4039-B854-DEABEEAF89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4784D1D-BE7B-4EA4-AA06-55DF8A7E527C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30327884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B7EC8C78-99B8-493D-B74D-AD0BC755CC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1E6DB452-0755-4300-BB9A-5CB004D774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17DDFEE6-743B-499B-9ED4-75E8E49B7B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AB8DA71-A58A-49E4-86C3-98DD69E0FB2C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253041281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0CCEF327-CE84-4C52-9A7B-5C064ECB56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115E9F8F-27B1-431F-AD83-5326BEDD8C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DCD7B20B-E79B-4711-896B-6234B506A3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F06C03B-B06E-4198-81D1-DDA4C46ECFCF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8103942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th-TH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0673E-A966-42E2-A393-8DEB870D708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64948938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B108AC84-0DF0-4D3A-8581-2B109A7317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B9B2AB10-0BBA-48C7-9F20-91894948FA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971C9557-33F0-4561-9B16-EED0E42BB1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88D079C-174B-4393-BEF7-D07486AC0708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373071105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4EF77199-5C65-4D67-9377-8868AFFE94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EE334CCC-3CCE-4109-ADF0-59893E93DE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B716D4CD-1110-4075-8041-851413F7E9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559EEAB-174D-46A2-B573-F8F8471E2D04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300745671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C0AD58A9-4DC5-4007-8363-DC41BC038E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BF57FB65-FBC1-4428-9787-A408DA19B5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447B3C17-6F43-41A0-B7CD-FFB7E772A5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F55BBFD-7022-4B4C-891D-8A88DE1A4302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4194809311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9D66173B-36AF-4B1A-AC06-880F559793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C4C42271-C4AA-46A7-BBFF-058BFD9019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B609E1A2-3E74-48BA-A81D-1A65642970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9ABF091-7A1E-48D5-A722-8A4DA779B9DF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327248747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B73A6078-8004-4F0B-A93A-F9FA6331AF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70CA0621-DC64-415B-9BDA-D1D1D24B22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6B50F19A-207C-41D7-A473-95ADEA2EE8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0DD5F98-EB43-43A4-82E5-CF8AB82AC833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9482110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EEDBF128-6BF1-4BC8-A360-972555EC3B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955474EF-593A-4880-A3A8-F477E4D987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6639BC07-B511-4C97-BB9B-0A49D94BB0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E7E0727-9ACC-45AE-BB20-86FA0B815424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474130509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94354517-7C39-4A87-AEA9-48044515D9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2706769C-150F-4E3A-B1EF-C508F06DC4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51E3ACF6-21CB-48C2-9700-E71C8EFCF2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0FC6408-9E14-4952-921F-291B922AF8E8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150187844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ชื่อเรื่อง ข้อความ และภาพตัดป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ภาพตัดปะ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th-TH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FF75D3-D5E2-4398-9EBD-64DAF233B3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FEE339-5195-4F27-A0E8-6D99C2F9DE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6B60C7-EF90-4174-91A7-CC19CCB59C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87D83A9-7376-47A9-9CA8-CBB820ED7D95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76964614"/>
      </p:ext>
    </p:extLst>
  </p:cSld>
  <p:clrMapOvr>
    <a:masterClrMapping/>
  </p:clrMapOvr>
  <p:transition spd="med"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ชื่อเรื่อง ข้อความ 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1EFC59-3DD7-4ABD-A015-ADB4E2CC81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A7578-5C55-4EA6-B6C7-23B28C08E4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162CF-6FEC-4621-A37F-EFFDD51978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17829-8F6D-4541-8EAA-4060D816CE6A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137739917"/>
      </p:ext>
    </p:extLst>
  </p:cSld>
  <p:clrMapOvr>
    <a:masterClrMapping/>
  </p:clrMapOvr>
  <p:transition>
    <p:pull dir="d"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5D66A35D-4DD4-45B8-AC65-95EAA9CD9B04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D675C139-4813-438E-BE5D-A88CA15EA5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>
                <a:extLst>
                  <a:ext uri="{FF2B5EF4-FFF2-40B4-BE49-F238E27FC236}">
                    <a16:creationId xmlns:a16="http://schemas.microsoft.com/office/drawing/2014/main" id="{B996BB05-3E96-4CDA-BB0D-6D3214A427D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598 w 5184"/>
                  <a:gd name="T3" fmla="*/ 3159 h 3159"/>
                  <a:gd name="T4" fmla="*/ 5598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id="{5C72CC00-765B-4367-8576-50F05498789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606 w 556"/>
                  <a:gd name="T5" fmla="*/ 3159 h 3159"/>
                  <a:gd name="T6" fmla="*/ 606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</p:grp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DDEF8684-8D64-4DFA-9F5F-4DDA817269F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6FB07D36-13D2-48D7-BD67-4A8FE5871F9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76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76 w 251"/>
                <a:gd name="T7" fmla="*/ 12 h 12"/>
                <a:gd name="T8" fmla="*/ 276 w 251"/>
                <a:gd name="T9" fmla="*/ 0 h 12"/>
                <a:gd name="T10" fmla="*/ 276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9E4CE528-9425-44F6-89B6-6A0B1B87F7B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1099027 w 251"/>
                <a:gd name="T5" fmla="*/ 12 h 12"/>
                <a:gd name="T6" fmla="*/ 1099027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2F95CC7B-5F0E-42C8-86B6-272B497ADF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E3071152-BBCE-4AC7-BB1D-B3A59A72A01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39DE4798-6366-44EE-B2BF-A1E075D2516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BA62B2C7-0C53-49C3-A682-D786F8CD3F7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5113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5113 w 4724"/>
                  <a:gd name="T7" fmla="*/ 12 h 12"/>
                  <a:gd name="T8" fmla="*/ 5113 w 4724"/>
                  <a:gd name="T9" fmla="*/ 0 h 12"/>
                  <a:gd name="T10" fmla="*/ 5113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D420033D-BA97-4187-9D2C-F471986E49D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A316839D-B452-426F-BDA8-7A0B66DF8FF7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D8B78A19-1C6E-42A0-9F43-6B9A0B9C61E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4235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14235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82D31CC7-7050-4C29-B025-04CDCB90DDD3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8E1F9A72-AFA3-4470-83AE-DD8591E98A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6F20F74B-2AF0-4561-A1D1-7B79C0D587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7EA1567-7F7D-4B77-939B-686AE3F5157C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6457400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394 w 5184"/>
                  <a:gd name="T3" fmla="*/ 3159 h 3159"/>
                  <a:gd name="T4" fmla="*/ 5394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82 w 556"/>
                  <a:gd name="T5" fmla="*/ 3159 h 3159"/>
                  <a:gd name="T6" fmla="*/ 582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th-TH" sz="28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64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64 w 251"/>
                <a:gd name="T7" fmla="*/ 12 h 12"/>
                <a:gd name="T8" fmla="*/ 264 w 251"/>
                <a:gd name="T9" fmla="*/ 0 h 12"/>
                <a:gd name="T10" fmla="*/ 264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th-TH" sz="28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19652 w 251"/>
                <a:gd name="T5" fmla="*/ 12 h 12"/>
                <a:gd name="T6" fmla="*/ 19652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th-TH" sz="28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921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921 w 4724"/>
                  <a:gd name="T7" fmla="*/ 12 h 12"/>
                  <a:gd name="T8" fmla="*/ 4921 w 4724"/>
                  <a:gd name="T9" fmla="*/ 0 h 12"/>
                  <a:gd name="T10" fmla="*/ 4921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4235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14235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8232A-E6B3-4A2F-BA61-99BE729B0C8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45807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6BB6CBDA-8A34-439A-B929-6A51CD84A7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91893FB0-8A85-49E1-9402-C35B211ACA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ADBBD20E-2D00-4EAA-A5F6-7557FEA574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39150E8-7706-40DB-BE1E-293B0D24B1EE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667418718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0C4FFAEB-BB08-4F62-8E22-E8C6D543F0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3ABE0051-796D-4607-9D12-FBF2562028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CF789D7C-48A5-49C4-850D-29465CF284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31EC9E6-5601-40B3-B69E-F15A614600B8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403135341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A6998EDD-D65C-46A0-9188-C7011235AD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F6B2472C-09E3-4A8F-9A2C-E2FC403CA8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8196C88A-3174-48EB-871B-54173A2B50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93999F5-32AB-46F1-80C3-1C5C8AFF751F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151468222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CB09E6B1-CDFC-45EA-8B1E-E67B76DDFA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D1BC90E5-1DD2-4AD6-AF3D-78358B2FAC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FB5AB1AB-21BD-44F4-B8A0-0E4973C410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65E81D6-2EE1-4F5C-A782-A2B2AF82614B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073732953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AB050624-3A9E-46EB-9757-AC21D10DA9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80007F94-1FE5-47F2-A2D5-56A7EAE84B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74AD03AC-35F3-4C56-9EA2-8ED14F03C7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929AE24-CEAA-41D4-A907-28034F81CAA8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016147694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60F1ECC7-E52F-47AD-BC88-934A162E66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3594DDA8-2298-4D03-A685-1D4D798B95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69F62BFB-AEF3-4FFE-B83A-EC9BD8BD0C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4777F2D-3739-4D66-881B-83D099E85986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810194485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F839CCC2-2F0D-448A-85B8-2DD083FE08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2A3C5470-454E-4B6E-A47B-F12284F1A6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A67D6D19-4117-4E66-B305-EF4CC007AE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76E899F-CFEF-453C-B3F6-3D07D28C3D97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690006091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23DC447A-7756-49F4-84DD-39370DF574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50ACB392-5291-43BB-B394-F81C9522AA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73BB702C-00D3-400F-8473-99D499F5DC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3AF8CD8-0639-47AB-BD3F-13214877C1E8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332412376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4F2F193B-8582-4383-B69A-65F9256AB3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26AC729F-42E0-4AF4-BCBA-E050449363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F50B1CC7-6E51-4FB1-8994-CFDBF9EF02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F072DBD-0A16-4DA9-942B-3514190120E0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982222481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7A1032F7-1F95-49EE-97B2-441CBD667D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EE7C349C-7F5B-4C64-897D-04A2DAE2A8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BEBCAF0B-038C-479B-8F1E-EC3226AA96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E79D2A0-1DC4-4230-8B06-046BBC2775BF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1877727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9BA77-B91B-49FF-993D-FE2BD0B51F1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505432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ชื่อเรื่อง ข้อความ และภาพตัดป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ภาพตัดปะ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th-TH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B77443-C0FB-4DF0-B026-C2FD45F66E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D3A8A4-D033-4849-B86F-6455256B66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608EC4-54A0-45B8-A2F1-9D9A60476D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C3CA736-A72F-420A-AAAD-FF7750CAE92F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374974867"/>
      </p:ext>
    </p:extLst>
  </p:cSld>
  <p:clrMapOvr>
    <a:masterClrMapping/>
  </p:clrMapOvr>
  <p:transition spd="med"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ชื่อเรื่อง ข้อความ 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11E573-C7DC-4CC3-9D0B-A9AA859F2C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4446D0-F7BB-4CC0-956A-193D9320AA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A222B5-AD84-4D9F-BDA0-11962E1CD4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DE98F-991A-4857-B61C-D8FCDEAB7221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23202875"/>
      </p:ext>
    </p:extLst>
  </p:cSld>
  <p:clrMapOvr>
    <a:masterClrMapping/>
  </p:clrMapOvr>
  <p:transition>
    <p:pull dir="d"/>
  </p:transition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46F06A6B-4FD6-4B3E-B4D2-5BF5159BB3AF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9200BDD2-C0A3-4669-A1FA-A7845B0085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>
                <a:extLst>
                  <a:ext uri="{FF2B5EF4-FFF2-40B4-BE49-F238E27FC236}">
                    <a16:creationId xmlns:a16="http://schemas.microsoft.com/office/drawing/2014/main" id="{113B21AC-4C06-4161-875D-B28DB285B08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6007 w 5184"/>
                  <a:gd name="T3" fmla="*/ 3159 h 3159"/>
                  <a:gd name="T4" fmla="*/ 6007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id="{7AC46C6D-C1CF-4098-BB0A-B6C55487559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652 w 556"/>
                  <a:gd name="T5" fmla="*/ 3159 h 3159"/>
                  <a:gd name="T6" fmla="*/ 652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</p:grp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76C02D20-ADD5-413F-AD80-8B8D6F3DA22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0B92485B-129C-49D7-B5FF-EDCF7CB58CB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99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99 w 251"/>
                <a:gd name="T7" fmla="*/ 12 h 12"/>
                <a:gd name="T8" fmla="*/ 299 w 251"/>
                <a:gd name="T9" fmla="*/ 0 h 12"/>
                <a:gd name="T10" fmla="*/ 299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A8346C5F-4A7B-4629-924B-2E30431372C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2147483646 w 251"/>
                <a:gd name="T5" fmla="*/ 12 h 12"/>
                <a:gd name="T6" fmla="*/ 2147483646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96C269B0-3264-4A98-8EFF-ECC3F3E78C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17960DE4-E8A5-4885-9EDA-44EBD61055DB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C4CA9580-CB78-4591-9B75-F7F8944F002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A652C0C1-6F88-4FD5-B667-97C4518753F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5498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5498 w 4724"/>
                  <a:gd name="T7" fmla="*/ 12 h 12"/>
                  <a:gd name="T8" fmla="*/ 5498 w 4724"/>
                  <a:gd name="T9" fmla="*/ 0 h 12"/>
                  <a:gd name="T10" fmla="*/ 5498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4C914ED0-5E6E-4754-828D-8386A0FF21A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E6F5569D-1766-4D4D-B4D1-66C17FFD0497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4803BCBC-DC35-4BD0-B693-3A8AC5FF6D4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4235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14235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0E2B410A-5855-481B-AF6A-F1981E57A6C5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6148A4DD-6109-4558-AE96-7B4CCC927F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943D509F-363D-4C0F-B8EC-5FC8FD49B8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FAB38227-A5D5-4C4D-A06C-1CA4171FDD06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606244421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4DA62BB7-44CE-4ABB-ADC3-BFA80D036E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159A246D-D496-45F5-8FB0-65C441C2A6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0167B5BC-108E-4C5B-AB3A-92A994B6EF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5A6D6DDF-BD65-41EA-B9A6-44F609E4D0CC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532130625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0FEE3075-3095-485F-9185-8ACF5A24E3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0373A75B-85EA-4A4B-BC05-650D025D82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287C148F-4D96-4775-887D-B92B043B84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F6962015-AC2E-4235-8464-9BCA6B61785A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438565966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6E8A2831-C617-4806-B9E3-776C65652E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BA0F020F-1694-4228-80F9-B6668DBC59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E4589E93-7CFD-444F-8134-24B952EBFF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F77C8017-27F8-4C64-BC23-F910C5776E0A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100486600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CA57548E-5829-440D-AB74-D8D5984472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1086CD9B-E463-4125-BCDF-0D6632CB3C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3EE0B903-F2A1-4456-A41E-2BE0EF28DE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743FE57-DBEB-4B70-96D9-9EB010108191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152114245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3267D71D-5EB4-42AA-A08E-70B8153997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743BC7F1-F870-4E0C-9150-108A56C69F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319C198D-8F4A-4AB9-BC33-3F3174D868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15B2FD9B-9D04-4657-96DF-60E5FB338F68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876338249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F35BB19B-10D1-4BFA-B920-43B0CB2FF5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326A032F-F8C3-4EF3-98AE-43E0BD98D5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0B3F2BE7-C483-44E2-92FD-99CC20B74A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4898016-8C96-4993-9629-90232DB9441D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199987595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056425E5-0AB6-40B0-866B-25B9E29CB5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402F6DD6-ABBB-426E-BF06-E12A231F7F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A6F5E529-15B5-4AAC-B772-16FFDD3363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B4514651-B09F-415B-824B-5E5A3A148DDD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041833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84A5F1E-1D21-40FF-8D1B-B9D8AD7ABC4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153867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5A6D4-CDFA-49EF-B6ED-6E57AC27642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167102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6AC03EB0-45CE-4703-80A2-5201161447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7FA6AE22-9531-4996-9AB6-43A4CA5B5D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994C8423-55BA-4852-9CE8-85FAEE4590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D1829442-55D5-4F77-BC0F-95A12C26CFB2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401589445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D2C469FC-F328-412F-9464-A09D2A66C4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7AB2DBFD-B5FC-4AF9-8EA0-03FA624A70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DCDB2AF9-6F70-46D4-8A61-613098F408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7DE7BE07-1AC6-4E6C-BEFE-A81A8D5883C0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327914057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F2F96CC2-F880-434C-A08B-F8B8A479AD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1A12C89D-C303-4444-924A-9B7C1AF746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B6DD33CB-631A-4F90-B342-FF00EEE49A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E6533B5-531E-4477-97CB-A729FA91D4EC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172742340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ชื่อเรื่อง ข้อความ และภาพตัดป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ภาพตัดปะ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th-TH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2D0341-4EF9-4F2B-8057-E7AAEA7F28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BE6CF1-4B74-49B5-A9B7-E763AE2E2E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D6D8FD-5F82-4DE2-8D36-24AC524134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FAEAE6E-E40D-4A98-9538-77D8B00872F5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697879024"/>
      </p:ext>
    </p:extLst>
  </p:cSld>
  <p:clrMapOvr>
    <a:masterClrMapping/>
  </p:clrMapOvr>
  <p:transition spd="med"/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ชื่อเรื่อง ข้อความ 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998573-632C-424A-89A8-7D4A7EB0F1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EE54AB-B25A-4D2D-A583-D7FB01347A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8C564A-508F-4714-BE0B-6FCDF54EEC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9F67A-0A95-4B7B-941F-16A7E44677B3}" type="slidenum">
              <a:rPr lang="en-US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675936138"/>
      </p:ext>
    </p:extLst>
  </p:cSld>
  <p:clrMapOvr>
    <a:masterClrMapping/>
  </p:clrMapOvr>
  <p:transition>
    <p:pull dir="d"/>
  </p:transition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F972AD1F-4832-4000-8F4F-11DBF4759D26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89863736-D8C3-4751-AA10-3345AE0DA9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>
                <a:extLst>
                  <a:ext uri="{FF2B5EF4-FFF2-40B4-BE49-F238E27FC236}">
                    <a16:creationId xmlns:a16="http://schemas.microsoft.com/office/drawing/2014/main" id="{5EF815E3-56E1-4389-B8E0-01634B6B9FE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737 w 5184"/>
                  <a:gd name="T3" fmla="*/ 3159 h 3159"/>
                  <a:gd name="T4" fmla="*/ 5737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id="{0254FE2F-A612-4032-9F8D-2C7DBF94C3F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622 w 556"/>
                  <a:gd name="T5" fmla="*/ 3159 h 3159"/>
                  <a:gd name="T6" fmla="*/ 622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</p:grp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D2E2F396-27CC-4C91-8264-7D12284C606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  <a:cs typeface="Angsana New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26592451-1A46-4262-A9CD-1B077318690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84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84 w 251"/>
                <a:gd name="T7" fmla="*/ 12 h 12"/>
                <a:gd name="T8" fmla="*/ 284 w 251"/>
                <a:gd name="T9" fmla="*/ 0 h 12"/>
                <a:gd name="T10" fmla="*/ 284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729D6B79-C4BC-4D14-8B31-67322034013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16072199 w 251"/>
                <a:gd name="T5" fmla="*/ 12 h 12"/>
                <a:gd name="T6" fmla="*/ 16072199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86B9695B-D7CC-4DE5-890E-2728377CAC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E602F55B-A543-40E1-B81C-D5D6E90CC40B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9C655DCF-299C-41D9-B9E5-12BD0768E36E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AF18EC82-B125-41C8-A8C2-97063037E1BE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5243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5243 w 4724"/>
                  <a:gd name="T7" fmla="*/ 12 h 12"/>
                  <a:gd name="T8" fmla="*/ 5243 w 4724"/>
                  <a:gd name="T9" fmla="*/ 0 h 12"/>
                  <a:gd name="T10" fmla="*/ 5243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E85FB537-7E2E-4882-9304-59613918AB6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8D4DD5E0-DB3B-45C8-A652-D9030162013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F87480A5-0095-4434-A0AA-797C27D26561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>
                  <a:solidFill>
                    <a:srgbClr val="FFFFFF"/>
                  </a:solidFill>
                  <a:cs typeface="Angsana New"/>
                </a:endParaRPr>
              </a:p>
            </p:txBody>
          </p:sp>
        </p:grpSp>
      </p:grpSp>
      <p:sp>
        <p:nvSpPr>
          <p:cNvPr id="14235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14235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C83E400A-4063-4C46-94E9-0CF9F35301C5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069EAE2C-339E-474F-BB26-116B5517AB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D727402E-C6A1-4BB0-A440-D7DAC14096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888345-DFA0-4878-AEA1-7C8E0FE63EC3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798019202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24471B63-4C03-43E2-8F9B-E90CD13E0A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783BA3B1-D7A8-4C98-B420-5F2BC477B9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E1E423CF-DBBB-4E29-BC9A-917569282A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CF6FFB-8ADB-41CE-9856-4B59E9E97C67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599308391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D5F5798E-C975-403A-B586-1165AC1903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87440249-A0C3-493A-96B5-96F1AF9389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9ABC16AE-2566-4E78-A0B8-E2EEADA302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52FEEED-8160-4A74-9ECD-ABB568D4931E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114495166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36C82E57-1AD7-49D2-8E6F-6B02EA1594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B737157F-87F2-4014-AEF7-99B1E875CA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B187B2A5-4ED7-49CC-8ECA-CBBF086B0F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A0AD1C-1A55-4B56-A28C-C447C21009DF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543702506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5B5C0809-6512-471C-B01C-2EF86D6CBF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18D7FA8C-5623-43EC-8AA3-E3FD8D0E29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F85FE1EE-2FD2-40D9-8663-5D6A643DCD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804093-3383-4E76-A6DE-02A3B26C2BDC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6729619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93A3C-EE55-45DC-8A60-E24DA0CED61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888525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FDDB609B-6902-49F8-8BBD-DA0FD2CECB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CF0551F0-DCDA-4290-8F61-7382704CF4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729BEB73-E745-4C04-8250-470FEB8662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AD993-AACE-4A76-A3AC-9B86E26D9ABC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087385215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2FE097CC-3EA8-4E50-BEEE-620AEC1340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50A71A42-48A5-41CE-867E-88FB5001B8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E52AABF1-3B2F-4A3E-9FFF-4820A0CEE5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77DA75-635E-4698-A783-C3E57A5F34C3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657685341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9C70D952-5737-4166-9485-C96FDC3FC8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767D8062-EC07-4F4D-87CD-85DD4A229F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E64B0AEA-CBC4-43E4-9DFA-D510D6CADB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42F639-1DF4-4E3E-848E-8FB7C4B0B2FD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10914909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3BEA2DB8-9E6C-48B0-8B1F-83F207CDF7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A3244F33-74E4-48BE-8E05-E38FA71F2C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7B55765A-E2F0-4DFA-B919-3C89E48A52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93395C-FA46-4F79-B40C-A9B5A514EDB5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77875049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BA8BC7E1-16DC-4654-B1E9-B72B131EF1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F854447C-15E3-47B8-AEDB-8E01E47BE1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71F10E00-F408-4F8E-B8EB-CD5DBF4D57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E60DD0-DB7C-468E-B476-D0198D68B11B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312019131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7A0413D2-00F3-496E-8F50-D4F21495B7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DC7036B8-36FA-4AA8-BB74-075EF89E7D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833F8D2C-C2B8-491B-A2F2-067BE3F4C4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49B993-C863-4C9D-AFAA-A6EA4B2E563D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38422601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ชื่อเรื่อง ข้อความ 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53057D-8FC7-4157-A6E5-75F98B57C2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B23093-5F91-40EF-95B8-61F10306AF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BD06D7-3E71-45D2-B67A-75655977F3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9B1627-F95C-49B6-BAE4-4D847027A67E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904623033"/>
      </p:ext>
    </p:extLst>
  </p:cSld>
  <p:clrMapOvr>
    <a:masterClrMapping/>
  </p:clrMapOvr>
  <p:transition>
    <p:pull dir="d"/>
  </p:transition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4A30C579-0168-4CEF-8426-B5A3A59E73F1}"/>
              </a:ext>
            </a:extLst>
          </p:cNvPr>
          <p:cNvGrpSpPr>
            <a:grpSpLocks/>
          </p:cNvGrpSpPr>
          <p:nvPr/>
        </p:nvGrpSpPr>
        <p:grpSpPr bwMode="auto">
          <a:xfrm>
            <a:off x="1" y="6352"/>
            <a:ext cx="9140825" cy="6851649"/>
            <a:chOff x="0" y="4"/>
            <a:chExt cx="5758" cy="4316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AE91F75F-CF25-4860-912C-DEB0C87F02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>
                <a:extLst>
                  <a:ext uri="{FF2B5EF4-FFF2-40B4-BE49-F238E27FC236}">
                    <a16:creationId xmlns:a16="http://schemas.microsoft.com/office/drawing/2014/main" id="{0FF9A7AA-FD4B-4DB6-8978-B4922157F63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496 w 5184"/>
                  <a:gd name="T3" fmla="*/ 3159 h 3159"/>
                  <a:gd name="T4" fmla="*/ 5496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id="{AC74770D-9199-46AF-91A3-E89A6E434D9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94 w 556"/>
                  <a:gd name="T5" fmla="*/ 3159 h 3159"/>
                  <a:gd name="T6" fmla="*/ 594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</p:grp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637DEBEA-D9B6-44B7-9DD5-3C058BBF0CE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2100">
                <a:solidFill>
                  <a:srgbClr val="FFFFFF"/>
                </a:solidFill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76671086-EC13-4505-98AB-C381BBC9BDC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70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70 w 251"/>
                <a:gd name="T7" fmla="*/ 12 h 12"/>
                <a:gd name="T8" fmla="*/ 270 w 251"/>
                <a:gd name="T9" fmla="*/ 0 h 12"/>
                <a:gd name="T10" fmla="*/ 27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E9F1FD5-4A5C-4032-9D58-297A0635575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146963 w 251"/>
                <a:gd name="T5" fmla="*/ 12 h 12"/>
                <a:gd name="T6" fmla="*/ 146963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2168BAAC-81BF-4DCD-9322-A6B8B31B5F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5A3218AF-74BD-48D6-ADA6-E9EBAB6F6CF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19BC0046-16F5-4B24-8AED-A76F4C2FC0D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07B1C3DF-D5D4-4943-A4D9-DE1F17052399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5017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5017 w 4724"/>
                  <a:gd name="T7" fmla="*/ 12 h 12"/>
                  <a:gd name="T8" fmla="*/ 5017 w 4724"/>
                  <a:gd name="T9" fmla="*/ 0 h 12"/>
                  <a:gd name="T10" fmla="*/ 5017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FC3CEC4E-9973-4C90-820F-2E98C9990C9E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D4F554C1-BA80-4DF1-93A0-93B67BA5307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16ADC67E-E9A9-45C1-9CAD-57500AA6B507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 sz="21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4235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6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14235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8AC19D86-4DC9-44BE-B6E4-7CBBF2EA3430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2E1837B2-61C9-4E89-855B-2748656D33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BB4D7DF8-1515-4F17-B0EA-53CAEB597A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E4655CF-5284-475B-8214-57C1279C898F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888927145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747958F3-ADAE-4C27-93C4-950BE896D5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D8EACF28-E268-40D3-8FB9-AA373357F6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1C7A7AB4-3105-4E12-82AD-29F13B7467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3D1E2CD-480E-4838-89ED-033AA69EE515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977296038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AE19D36C-406C-478A-A87C-EA3C5C185C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F1E4994B-41AD-4EFA-8676-5F606B15EB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3B43B9ED-658F-4F06-A4EA-2D19B5FEF0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B3C6DDE-FBA8-4954-B9D3-62EA2671787F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2658402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97B96-09F1-4DB4-9B00-6692011EE34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839833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E0CF879E-CEF0-4689-88C8-1B11CC41F3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902C5EB1-4306-47E3-B52E-277DE75859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0BB64701-8C1C-4CAA-ACEA-E17AA42C0E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E555EDA-6FC9-4B64-B645-CA657CEDC1E7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781416137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E6876AE6-3E03-4B74-8171-F68450B2D8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3734766D-A52B-4DAE-BCDD-E6C29E3A3A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C9F0D17E-B92E-475B-9B75-A31500FD5B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426B545-BA93-4103-B22B-084F6088A46D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23382330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88EB40DB-16F0-48D7-9353-998433D736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188CE48E-4D23-4394-B7E7-7562C79738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F1922F71-E982-48E9-B760-3FEEFB7B47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9D552A4-7B45-4C00-8CA4-747CFB7B2558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882696860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B455D565-0AE0-44BA-94A4-8A76634060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F0FF0889-154C-480E-96C8-0341FEEBC6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823E350A-5FF4-4490-813B-768BBCB105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30D43CD-2E8B-4A26-9849-2CC3CCF33BF9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195154452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D43556EF-3CF1-4499-8E15-AEDE12332E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396064C9-48AE-45CE-99A1-C4174C605A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94E1D777-B801-413B-8C85-D5ACB9A504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05F262F-257C-4727-88E8-C94282748B61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439569930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th-TH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520F3394-C0A5-42CF-BB7E-1E39FC18D2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D97D1BEF-281A-4475-B082-2E52D7656D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1E03CAE6-CF52-4119-B6C2-1877B4840C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EE0ECC9-3B67-4181-B291-B63CC895956A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987772151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F35460F0-E733-44FE-823C-C20B39E652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79B20875-339E-4B5C-AD6E-EE410C0B88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9D68C459-439C-4EE6-BE97-AFCAB4E2E2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DAD411E-D8CB-4BB1-9A49-3EE7E1DFB326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4173359602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9C6AFB37-7545-446E-9C6B-12612221C1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82A1F2E5-0877-4735-8854-3C82888D0E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33C41E4C-EDF2-4E13-BE2A-13D19A7283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959B3BE-B7B7-4143-9D8D-D240ADBF3570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967601656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ชื่อเรื่อง ข้อความ และภาพตัดป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ภาพตัดปะ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th-TH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BBC26D-5AC2-47C7-86C1-04B851F1D1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7FE63A-F0EB-4614-BE79-E9C3235298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E1CEE2-00F0-40BC-BDC6-3191AF481F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FDAA0A0-A266-4F07-BF2B-D109064FCC47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968360199"/>
      </p:ext>
    </p:extLst>
  </p:cSld>
  <p:clrMapOvr>
    <a:masterClrMapping/>
  </p:clrMapOvr>
  <p:transition spd="med"/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ชื่อเรื่อง ข้อความ 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147415-E8F3-4A03-8420-C5C560BA65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9DE890-168A-4317-AEA0-FBBD4E024C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C61019-7DE5-4C95-B20C-4353FC67F9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D0831-D134-47B7-84CA-CB6A54CD89C0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65921091"/>
      </p:ext>
    </p:extLst>
  </p:cSld>
  <p:clrMapOvr>
    <a:masterClrMapping/>
  </p:clrMapOvr>
  <p:transition>
    <p:pull dir="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48C3E-1F6E-472B-9F1A-87A3D7F18AB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763108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AB299E1B-6541-4B00-9BE3-6E6A40A8B23C}"/>
              </a:ext>
            </a:extLst>
          </p:cNvPr>
          <p:cNvGrpSpPr>
            <a:grpSpLocks/>
          </p:cNvGrpSpPr>
          <p:nvPr/>
        </p:nvGrpSpPr>
        <p:grpSpPr bwMode="auto">
          <a:xfrm>
            <a:off x="1" y="6352"/>
            <a:ext cx="9140825" cy="6851649"/>
            <a:chOff x="0" y="4"/>
            <a:chExt cx="5758" cy="4316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7CB7401B-927E-4BA4-A260-33B6F281E4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>
                <a:extLst>
                  <a:ext uri="{FF2B5EF4-FFF2-40B4-BE49-F238E27FC236}">
                    <a16:creationId xmlns:a16="http://schemas.microsoft.com/office/drawing/2014/main" id="{2069EAAF-E380-49D4-9699-66F6B460D43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935 w 5184"/>
                  <a:gd name="T3" fmla="*/ 3159 h 3159"/>
                  <a:gd name="T4" fmla="*/ 5935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id="{82839A83-69D3-49B8-B0F7-96DA72F64BF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644 w 556"/>
                  <a:gd name="T5" fmla="*/ 3159 h 3159"/>
                  <a:gd name="T6" fmla="*/ 644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</p:grp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1C1CC4F8-7A7E-4125-A000-F0B052E4748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2100">
                <a:solidFill>
                  <a:srgbClr val="FFFFFF"/>
                </a:solidFill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DEF05623-DD1B-49C4-B64D-11A91EA8239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95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95 w 251"/>
                <a:gd name="T7" fmla="*/ 12 h 12"/>
                <a:gd name="T8" fmla="*/ 295 w 251"/>
                <a:gd name="T9" fmla="*/ 0 h 12"/>
                <a:gd name="T10" fmla="*/ 295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7EACE6F-A044-4DF1-A614-2A1C73F3387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642750853 w 251"/>
                <a:gd name="T5" fmla="*/ 12 h 12"/>
                <a:gd name="T6" fmla="*/ 642750853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52EFB38E-31B5-49AF-AAC8-E5F7391720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5F5936AC-0EA6-4E77-8CAC-525C37D84A3C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48155486-E4A3-4CFD-806D-BF8DF0C3EBAB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2D622E49-E6FF-46EA-AB30-B88B36218DE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5430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5430 w 4724"/>
                  <a:gd name="T7" fmla="*/ 12 h 12"/>
                  <a:gd name="T8" fmla="*/ 5430 w 4724"/>
                  <a:gd name="T9" fmla="*/ 0 h 12"/>
                  <a:gd name="T10" fmla="*/ 5430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8D3D14A5-F540-43DF-932D-2576CECD1159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D92DCD2A-83DE-4319-80D2-6014A5FC072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B18B0F61-A109-4067-B770-4944C32671F1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 sz="21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4235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6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14235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D2C8F2BE-9266-4899-9B50-7DFF49E69A34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5AB810B5-B378-4B5C-8AC8-F4D7E83CD7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FE59AD47-7E91-4B65-B085-0021233EF3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48575-DDDC-4380-8301-298E67380042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448648864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9C0A5972-931A-4E0F-BED4-ADEE18CB90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ACA26047-2052-4F18-83D0-8CC7F62B7C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2C265786-81C1-44B1-859E-E31BD37AE4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0E027-F08C-4085-B7D4-D20D76A2970E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723337251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3065F412-9289-4C8A-8C6E-EDA88789A6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FD6C5463-F69E-4D9F-BAA3-A2A80E5A84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2FF8D576-582A-407B-9036-C782561599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3D1C1-1BE6-46DA-B2BD-BF6BB1F193C6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994519737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E79B5B16-A4C6-4743-B43C-E77FBCBBAC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7333AB26-854D-47DB-A0F5-E6E0DD0A25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C0867853-D7A6-4BDC-9E32-83A28DCFD6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2D7A3-E771-4FA4-89DC-71C7C754961B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563365477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16FF7B09-5F61-41AA-8E7F-32A43BDCC3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C8E1219D-22B6-452E-A940-817E5563CA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38DC8EF9-813E-499C-AF8F-BCD82D1A1D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03889-8EBA-43C8-B81B-75CB66DBC035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636246183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62F9EF1E-CE40-4F12-BE38-A143FB8A53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401695B9-53A7-4D01-89A6-54E648E0F6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CC6AEAC9-4662-498F-87F6-49B040102C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5E420-EE8C-4F8A-9C41-B017C92E7F02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536037886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CD38341E-7641-4F4F-B27A-2F59876378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70DCABEB-B47C-4E90-A358-A7D6813DA1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2D4C5271-1E85-41B5-93B6-8D7DED5926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16838-9B2B-4F23-8D8C-2C48197A1334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571033409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57A3655D-DF8A-4D4F-B393-7AB1C91659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670BCED9-1A9B-4889-BF32-2C308CF968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41848834-8DC8-47BD-845A-71CB5BA228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AE86A-53EB-439F-97F9-C57995A4DE3D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4183725089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th-TH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C595663F-D0C0-4B6E-B574-EBF1816B05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5B50CA6A-024F-4996-8A6A-180C42333B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568B6550-0620-4A53-8715-4F9CEB5018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13745-02D8-4B33-9910-3C52ADB3AFAC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824965751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FC66ADBA-FA74-4524-BAC3-46B79FAC6B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9F8EE0AD-25B4-4992-98B2-24EF6B5DD4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D06C3DC1-6CFF-4B9B-B601-E968E74E6D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DC0DC-07E1-4F15-8C1C-E5EE8E1ECF58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8882992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4653E-AE6A-4EE6-9D37-FEF5DAFE87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824497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B4CB45AD-67CA-4252-9B45-6BE99DCD73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4D3ABB2D-A78A-40DA-A6FD-92B5216F51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E6C7CF5E-971F-4C10-A7E7-699DB0E6B6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8200E-D23C-45FD-B22A-C52B9AABDD68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799717226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4AF77671-FDE0-4C28-B5AA-736F1B7904DA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37EFE519-1660-415F-9355-553D0EED3D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>
                <a:extLst>
                  <a:ext uri="{FF2B5EF4-FFF2-40B4-BE49-F238E27FC236}">
                    <a16:creationId xmlns:a16="http://schemas.microsoft.com/office/drawing/2014/main" id="{F2837C22-AC19-499A-B426-EE36B70DE96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496 w 5184"/>
                  <a:gd name="T3" fmla="*/ 3159 h 3159"/>
                  <a:gd name="T4" fmla="*/ 5496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id="{E460B670-D880-45F6-BB5A-DE32FA6CF24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94 w 556"/>
                  <a:gd name="T5" fmla="*/ 3159 h 3159"/>
                  <a:gd name="T6" fmla="*/ 594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</p:grp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445589C6-437A-4266-A627-7615A0D5471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4055ACE0-A0C4-498E-9D90-FB7CAE7BA8E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70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70 w 251"/>
                <a:gd name="T7" fmla="*/ 12 h 12"/>
                <a:gd name="T8" fmla="*/ 270 w 251"/>
                <a:gd name="T9" fmla="*/ 0 h 12"/>
                <a:gd name="T10" fmla="*/ 27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E237124E-D3BC-439B-8B30-F76B41768A5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146963 w 251"/>
                <a:gd name="T5" fmla="*/ 12 h 12"/>
                <a:gd name="T6" fmla="*/ 146963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BE581ABF-A62E-486E-98FF-99DD19515B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24B2792E-231D-442F-94CC-C0B56F14825E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C9F7727E-DDA6-49EC-9481-CE9A76F2A7E7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A8435EEE-6F1B-46B7-89CD-5F7818DF51F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5017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5017 w 4724"/>
                  <a:gd name="T7" fmla="*/ 12 h 12"/>
                  <a:gd name="T8" fmla="*/ 5017 w 4724"/>
                  <a:gd name="T9" fmla="*/ 0 h 12"/>
                  <a:gd name="T10" fmla="*/ 5017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F6BD4096-0B7D-480B-8005-FC6C6F0E3E4C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75F931CC-B95E-4AA4-ADA8-1A02D5831B11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2A936572-FBB5-4541-BF3B-A87E11C752EC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4235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14235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3203681F-E4F0-4790-9B79-47DA3C6608DD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9208C435-7C66-446D-8815-C5679E8E3F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1763E91A-7019-4CA3-A88D-CD9C291F72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D87C1A0F-EB2A-4EA1-BF8B-37D62DD89004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568940600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46C60A35-FD9A-4AB4-BA71-08CBB1290E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E3DC2BF1-F8F7-40D3-9B59-20CE235CF2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B690E8C4-8367-4E25-BFF1-535576353A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16BC4567-FFD2-4C7D-B4C5-C1B76FCCBCC1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307483605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7DEBA1D3-8B25-414B-8B91-CAFE7110D0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739D07B0-785C-45FB-B92D-0F0AC9C6BD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FF170B16-B38A-4328-9FE1-C5A0E94915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737800E-79D4-4C26-8C5E-AF6EEAE3E3E6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597369810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BC19A451-FC4A-4BCF-A291-CE8A0FB6F1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3F7628B6-4D33-4B29-953F-8E688B1A8A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4DF1F991-76D6-4C8A-A46D-6E489726AC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ACFEDA4-8403-4CAA-83F3-4E067A43DA21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070343536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BB8173D5-D4A1-477E-9907-EF9C1027A4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60D1B731-7534-4CA4-BA2C-2A7CD1CA08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2B9907E3-3108-47D4-B02D-9C569CB6BA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D749DCEC-A82D-41AD-B16F-D31106BC89E2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767088355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AC507F0E-0160-45C1-BB26-E9B26A1238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D99D0A4B-B810-41F8-AD1B-97EEDE807A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459EA39A-3971-45D2-8443-C7E8F97552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65A7490-4F51-4CC1-BE21-AA9DB9E915FA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66622604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046C410F-F4D8-47B3-9C4C-2EBD7FA217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749BB3DF-70AB-4649-B4A7-FC3422B09E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567827E2-6B0B-4665-8E8B-3FF6F61EEE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1EF436D5-6D83-4358-B711-5ABAE2EE707B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627955572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CDF6EDB3-E1E0-4E50-9293-4CB0BE40ED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E5BB6FFD-B157-4945-B6F0-DCFD6184E6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2F003777-68C4-439E-A48A-9267B7B6DA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F01CC4F-81FC-44F9-89B2-365D20173F20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346635010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31AAF8A6-87EF-43CC-BAEE-A52EFC1368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140766B1-ECD1-4E6C-93C7-B32438D2D2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CF57B570-4862-413A-9C55-8E5A6E03DB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4D6AC7E-2E50-46DC-B27B-4B313FF8E3E5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545703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624E5-F283-4CDD-98A3-683EA86BE8A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83867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E0C69709-A1E4-473A-90C6-F4B8BFB8E3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F97CFDEB-632F-4A85-AE0C-E22422D1FB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0550E160-356C-4749-858B-60140A099E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A1B00E2-BD09-4E4F-954E-A6E351EC0A6B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231456779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08E859C2-A377-45C1-9594-A1F6B1B9A2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1C6F7F21-4691-4A39-8ABF-1A02889BE8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0EAB769F-35B9-4B2C-853F-DF085C3428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59F43B50-BEC8-4EBB-A998-69E6B3BF9642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472782429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ชื่อเรื่อง ข้อความ และภาพตัดป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ภาพตัดปะ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th-TH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0A0CC4-06F1-4BAF-9EB4-7BB4DDB08C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9E0242-8EED-426F-BC98-8083627BCF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B73DE0-B73F-4E9B-86F3-A76BDAE615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66D39D41-752B-49E5-9A92-7432FC9D9721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937896842"/>
      </p:ext>
    </p:extLst>
  </p:cSld>
  <p:clrMapOvr>
    <a:masterClrMapping/>
  </p:clrMapOvr>
  <p:transition spd="med"/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ชื่อเรื่อง ข้อความ 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5A5E39-B6B9-4DF4-80E2-187A2BDC4F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E3B437-691C-4735-A893-210E424FE1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674A02-2823-4842-83D7-865A83C649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34513-810E-41BA-9FDE-10949F822DBF}" type="slidenum">
              <a:rPr lang="en-US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668249261"/>
      </p:ext>
    </p:extLst>
  </p:cSld>
  <p:clrMapOvr>
    <a:masterClrMapping/>
  </p:clrMapOvr>
  <p:transition>
    <p:pull dir="d"/>
  </p:transition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F04DAC8A-3C01-409E-BEF9-D588815CB029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ED4E57C9-AD96-43D3-8689-F67453B6AE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>
                <a:extLst>
                  <a:ext uri="{FF2B5EF4-FFF2-40B4-BE49-F238E27FC236}">
                    <a16:creationId xmlns:a16="http://schemas.microsoft.com/office/drawing/2014/main" id="{F2595B54-1E00-4C38-A075-FFCD9089066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496 w 5184"/>
                  <a:gd name="T3" fmla="*/ 3159 h 3159"/>
                  <a:gd name="T4" fmla="*/ 5496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id="{1534DD9D-1721-4CF7-BB29-43C61031901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94 w 556"/>
                  <a:gd name="T5" fmla="*/ 3159 h 3159"/>
                  <a:gd name="T6" fmla="*/ 594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</p:grp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78EEC20C-3E83-4FEF-8653-80A7D131A4C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EE186065-6EA3-4CD7-ACAD-9E08F90BBEB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70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70 w 251"/>
                <a:gd name="T7" fmla="*/ 12 h 12"/>
                <a:gd name="T8" fmla="*/ 270 w 251"/>
                <a:gd name="T9" fmla="*/ 0 h 12"/>
                <a:gd name="T10" fmla="*/ 27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143D226B-FC0B-4DDF-8902-2664A3B23F0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146963 w 251"/>
                <a:gd name="T5" fmla="*/ 12 h 12"/>
                <a:gd name="T6" fmla="*/ 146963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476E52CE-5F2E-4C6D-9C92-912D3DEBD5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DC73BE27-FD4F-4A1E-AC13-4810496D57C7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430A903B-A82F-463E-8EAF-51684742F4C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432A01C4-B44A-4B1C-AE8D-2E6B0FB2C19C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5017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5017 w 4724"/>
                  <a:gd name="T7" fmla="*/ 12 h 12"/>
                  <a:gd name="T8" fmla="*/ 5017 w 4724"/>
                  <a:gd name="T9" fmla="*/ 0 h 12"/>
                  <a:gd name="T10" fmla="*/ 5017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F151E339-0752-4FC6-8566-71E8861794FE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8938A337-2DB0-44F0-B760-9A21D28D9F8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E3F4D0B6-8B08-4DEC-83ED-E2DC589FAC69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4235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14235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D933DB3A-2A5F-4D68-990D-58ABA9796A4A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4557C4F3-A524-46AE-9BC7-025FEB66B7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762436EF-2499-4A7A-89E0-AC17A9596A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93D8EA9-C281-4F1F-894F-F6DA2A3DF07E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768446581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239F2EB8-9E26-4ACD-9FBD-435946ABAC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5F3BB958-CCA6-42BA-A5DE-3C55BFC51B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98868C53-46EA-4D15-AAD2-86309D9500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60F8277-843D-4FFD-8809-BD224A63204C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593375810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06338C82-9B9A-4307-8D6B-82994D5019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6D0F1C75-C3FD-4678-B8D1-11342867DE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9246E596-D4F4-47F4-948C-8761011F95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D92A3D4-6864-4ECF-B6E1-CF82E8805DF1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904024052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F8616193-EBF1-45D6-A366-8E20F6DA01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390B9E9D-7B27-465D-A674-52C926F53F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1F3D4386-D099-49C2-9997-CA7F79EE28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06EC1B3-F421-4DB9-9851-B8018738DE05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092784936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39B0291A-32AC-4E1C-9B3E-AA923A2432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EBFD208A-D4A7-4327-BEAF-0FB1760A64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73D38DDD-DFA0-4822-B41D-4B51A79F20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599CE7D-CAA7-4CAD-8563-CA6D26C4D830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612114808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0B843201-933A-42A0-9EDA-98C23BFDC2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6BEFE783-039E-4604-945F-BD4E06B78F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40E48102-0CDB-44C8-A071-C94FCA600F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99D32E7-B213-4D2E-9992-D78AF1C8DC4C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8593055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47A21-D965-404B-9BA2-E5EB89224D1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913028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13B499AF-414B-4527-9D52-674D0801FD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FE391EFB-65EB-406A-B729-EEF8AA15DA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0F0AC241-E6B5-4B3E-A256-05DB4FEBEA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D4E132E-FA54-44B4-885B-5DDDD2EF3C1C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660247473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1B79F50A-59DF-4AAC-A94B-E27B94D654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7B7E897D-6D99-41AD-AD24-C14D5EC4C1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71F680AE-507B-4050-A2DE-604C47257E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92D155F-2970-41FC-810E-15EF88B4ACA3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644829247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4FF5D5CA-39DA-4FC7-BB8E-88527E2298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9FD63685-1650-4B7C-B8DE-75F73B755D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86E413B0-5FE1-407B-869A-C6E0ABC603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7C41247-679D-421F-AE42-B0AF41EAECA2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481699268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A39B7387-7F2D-4D81-94E3-D50C2741CA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B19DF13D-9C3F-4006-B00A-016778445E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77BB9C08-4314-4870-856E-A70A98C56C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0D19AC3-9E7F-4F3D-ABC5-DF2757EDB438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96097443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12459B59-86C8-47D9-A542-26DFE37824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6C18CF54-EB16-46E3-B246-8201494B3B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72A7D843-359E-4497-B17E-DA8B442EC0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68B0D48-6B9A-4D02-B29D-EF9E6FF3FF71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835940491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ชื่อเรื่อง ข้อความ และภาพตัดป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ภาพตัดปะ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th-TH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592AA8-801D-4415-80EB-74F2FC55CF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3AAF1B-BEE0-4CCA-B5FC-8DF6C4CB5F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EB4177-0544-4B1F-8478-887B25812E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57CD50D-8CE9-4F45-8FF4-EDC01342A223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891168413"/>
      </p:ext>
    </p:extLst>
  </p:cSld>
  <p:clrMapOvr>
    <a:masterClrMapping/>
  </p:clrMapOvr>
  <p:transition spd="med"/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ชื่อเรื่อง ข้อความ 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F3CB62-F502-43DC-B854-C0FA7A1749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87E743-9BFF-4E28-8C01-A6A7F24C92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EFDD66-D599-4E8C-9778-CC4841E6AE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1AAFC-D520-4FE4-9CDC-29B6A07EAF71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695755430"/>
      </p:ext>
    </p:extLst>
  </p:cSld>
  <p:clrMapOvr>
    <a:masterClrMapping/>
  </p:clrMapOvr>
  <p:transition>
    <p:pull dir="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E7EF9-3DED-4D21-BA5C-3F4219D6CAC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268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2876F-52A7-43B4-B641-FB1F4C8CBB6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5786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ชื่อเรื่อง ข้อความ 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A3206-515A-4B72-9919-3E625C8FF80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005856"/>
      </p:ext>
    </p:extLst>
  </p:cSld>
  <p:clrMapOvr>
    <a:masterClrMapping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8A03512-FC63-4638-9450-40FC6230894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851309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411 w 5184"/>
                  <a:gd name="T3" fmla="*/ 3159 h 3159"/>
                  <a:gd name="T4" fmla="*/ 5411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84 w 556"/>
                  <a:gd name="T5" fmla="*/ 3159 h 3159"/>
                  <a:gd name="T6" fmla="*/ 584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th-TH" sz="28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65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65 w 251"/>
                <a:gd name="T7" fmla="*/ 12 h 12"/>
                <a:gd name="T8" fmla="*/ 265 w 251"/>
                <a:gd name="T9" fmla="*/ 0 h 12"/>
                <a:gd name="T10" fmla="*/ 265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th-TH" sz="28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27481 w 251"/>
                <a:gd name="T5" fmla="*/ 12 h 12"/>
                <a:gd name="T6" fmla="*/ 2748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th-TH" sz="28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937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937 w 4724"/>
                  <a:gd name="T7" fmla="*/ 12 h 12"/>
                  <a:gd name="T8" fmla="*/ 4937 w 4724"/>
                  <a:gd name="T9" fmla="*/ 0 h 12"/>
                  <a:gd name="T10" fmla="*/ 4937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4235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14235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4888BF-56A8-4F78-ACD3-52325626B49E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458087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E49E54-F8D1-4B54-85AE-8E03BA100304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89477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BC355A-BDE1-45B3-89E4-741926202081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978721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5051E0-D64E-4157-8592-358D98273D93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716576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AABCB6-104C-4E2A-8994-F8E97861586F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646312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8AB3CA-97B8-4D8C-BFC3-F8FAB79D6273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486445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D3D294-AE71-46A0-8A65-FB68B66A5A61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911154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BDF142-2CC8-4FFD-A94D-A05AAFA830C8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861867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31C33-6BD8-4D95-8018-11D16D8A937D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570567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60EF81-0DAA-49E5-8838-23E65C0341A3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62762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AA16267-1835-4FFE-B840-D05C8BCC465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045086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114521-B4A8-4AAF-BD7C-609837939B49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01828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ชื่อเรื่อง ข้อความ และ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2"/>
          </p:nvPr>
        </p:nvSpPr>
        <p:spPr>
          <a:xfrm>
            <a:off x="4648200" y="1981201"/>
            <a:ext cx="3810000" cy="19812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334C0F-16E2-46EF-BE38-0DEAD3DF67D7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4221590"/>
      </p:ext>
    </p:extLst>
  </p:cSld>
  <p:clrMapOvr>
    <a:masterClrMapping/>
  </p:clrMapOvr>
  <p:transition>
    <p:pull dir="d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ชื่อเรื่องและเนื้อหา 4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685800" y="1981201"/>
            <a:ext cx="3810000" cy="19812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2"/>
          </p:nvPr>
        </p:nvSpPr>
        <p:spPr>
          <a:xfrm>
            <a:off x="4648200" y="1981201"/>
            <a:ext cx="3810000" cy="19812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F0A45-7401-4D9D-A7CA-C4CDF70D6C59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44397077"/>
      </p:ext>
    </p:extLst>
  </p:cSld>
  <p:clrMapOvr>
    <a:masterClrMapping/>
  </p:clrMapOvr>
  <p:transition>
    <p:pull dir="d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ชื่อเรื่อง ข้อความ 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4F1F9E-8450-449E-897B-93FE84DE2442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29240476"/>
      </p:ext>
    </p:extLst>
  </p:cSld>
  <p:clrMapOvr>
    <a:masterClrMapping/>
  </p:clrMapOvr>
  <p:transition>
    <p:pull dir="d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ชื่อเรื่อง เนื้อหา 1 ส่วน และ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2"/>
          </p:nvPr>
        </p:nvSpPr>
        <p:spPr>
          <a:xfrm>
            <a:off x="4648200" y="1981201"/>
            <a:ext cx="3810000" cy="19812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FA09F-46DD-4E1E-8321-1A2BEE486EE3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08515709"/>
      </p:ext>
    </p:extLst>
  </p:cSld>
  <p:clrMapOvr>
    <a:masterClrMapping/>
  </p:clrMapOvr>
  <p:transition>
    <p:pull dir="d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ชื่อเรื่อง ข้อความ และภาพตัดป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ภาพตัดปะ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th-TH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392888-69A7-420B-A669-2D61B0E77FA9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49302540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th-TH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490B551-01AD-4E06-860F-6E9F6D35DC73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504670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F6F66F90-EFDB-4713-8DFD-85B580B997B7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609F1BD4-5C65-43FA-AEC5-61161B5584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>
                <a:extLst>
                  <a:ext uri="{FF2B5EF4-FFF2-40B4-BE49-F238E27FC236}">
                    <a16:creationId xmlns:a16="http://schemas.microsoft.com/office/drawing/2014/main" id="{43317EA6-6442-492A-88A1-29436EAAB18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411 w 5184"/>
                  <a:gd name="T3" fmla="*/ 3159 h 3159"/>
                  <a:gd name="T4" fmla="*/ 5411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id="{2810080C-DA38-420A-A5A7-2D80ABBB0BF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84 w 556"/>
                  <a:gd name="T5" fmla="*/ 3159 h 3159"/>
                  <a:gd name="T6" fmla="*/ 584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</p:grp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9201569-F85A-4EE3-8F16-153C57FC818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436BB32A-5860-4B11-B790-70ECBD9BB57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65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65 w 251"/>
                <a:gd name="T7" fmla="*/ 12 h 12"/>
                <a:gd name="T8" fmla="*/ 265 w 251"/>
                <a:gd name="T9" fmla="*/ 0 h 12"/>
                <a:gd name="T10" fmla="*/ 265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A0AA6F3E-7B7F-4B5A-ADFD-D1905A2870D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27481 w 251"/>
                <a:gd name="T5" fmla="*/ 12 h 12"/>
                <a:gd name="T6" fmla="*/ 2748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2D68B81D-1F3E-4D00-8F9E-958E790BCF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16A2A7D5-1D0B-4648-BF94-642525EC102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6A4C9116-67DC-44C4-A5E0-5BC28B27A6E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292355BD-7441-462C-A650-1C116174491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937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937 w 4724"/>
                  <a:gd name="T7" fmla="*/ 12 h 12"/>
                  <a:gd name="T8" fmla="*/ 4937 w 4724"/>
                  <a:gd name="T9" fmla="*/ 0 h 12"/>
                  <a:gd name="T10" fmla="*/ 4937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4F4F66D5-17EC-46E4-8A69-D56859A72E8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6604571E-D261-40E5-A631-74FA96FD1C9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5EFFCF64-2229-4B46-AEEE-29F004A49651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4235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14235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ED99DF01-2D31-4E46-BD4B-58D20511C336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3C354C2E-3293-44F9-A57F-0E7670CCFC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B3D8A12D-D79D-4110-B2FB-193B66BFFB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674CE7-694C-4E03-A5D2-6A4D70D44AA0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504781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4A55A2A5-2D2D-46A1-8FFB-431FB84CFB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E04FD76D-BC26-4E31-9A5D-6FC8DDD309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12707DD1-CD26-41EB-972B-DBF1EFC65C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51AE5-7BA3-4FB7-B509-74C65453EB61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8575598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E1D5465B-51C4-441C-9101-80055AAEBC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CA35BB0E-12EC-4F74-993F-A00846E502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1D574620-1834-4736-8A30-34EAB779A0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E690E-3ED6-4BF4-8DDF-7087A9A0F69A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920705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CA26A1F-E82B-4D7C-9017-62CB6711F3C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195331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4E9F8823-8571-47FE-9EB7-EA61EA16CD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6082C688-E3D4-4C98-907B-A96E2B69C4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441576B9-D914-48D8-B3EE-5708E27E64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B2898-1214-4647-822A-7AE9E38BFD63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9812600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9F21D016-5609-41BA-A0AE-7206D41FE9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2F348704-2ECE-45E8-B29F-64658152D3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E3617A2D-5D04-487D-917B-C6105B0137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0DD80-7455-4F9D-A360-AC9AB372935A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1750392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E840FBA7-0813-412C-8E7B-1AFCA6956A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916AB858-84A7-43C9-A809-6E7721DF85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EE3B93CF-A388-4A2B-A641-AAB03DB1A4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1CCFB-3099-4BB1-84F6-4C2591B9F85F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8009638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8F4E7234-FDDA-48F0-95F2-16DBD0682C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1617DE1B-8555-4C34-B43C-2C59A6099C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161AB07B-D60A-4078-905D-B6431A41EE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B11B6-8008-49F6-A20A-1501CC8D9867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9289271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29062934-D4DE-44EA-8ACC-D2D1D0C67C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3E05B9C7-E4E6-49E0-84FB-75FA40BC18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6D84100D-63CB-4D4D-932F-A9D2A72484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CF403-85E9-4473-8A2F-9C7580B459D1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40285484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C4B0E22C-1486-4794-8610-DB4CD73D25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C99FBCE8-F575-4DE5-BFB1-A8C9E9DB8A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79C305EC-BB91-409D-A32E-1BE731AA5C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7E327-C830-4E32-81AF-06241362BEB4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5701066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F9A2E775-3F84-499B-80B4-DEC1400CB2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F63FC251-1243-4D1D-A783-26DF772248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456F4BCE-677A-426F-AF0D-258DCCB35A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8D4F2-5A1B-4713-B29D-385975D412CD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6906361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2A11E85C-4B2E-46F7-BD33-AF0A19BF23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3338A6F0-4545-4238-A2F0-6BABFAF35F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489BC604-5EB8-4EEF-8BA9-4162DCC30F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E554D-CB9B-4C7B-9B5E-16F7EAD523DC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8902319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F6BC5E4D-FB8D-4B8A-AC3C-B8D44DD9C74C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09357BEB-3175-4DCD-A655-F10476EE04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>
                <a:extLst>
                  <a:ext uri="{FF2B5EF4-FFF2-40B4-BE49-F238E27FC236}">
                    <a16:creationId xmlns:a16="http://schemas.microsoft.com/office/drawing/2014/main" id="{72F2418C-B4AB-41F3-B147-790C9ADE00B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462 w 5184"/>
                  <a:gd name="T3" fmla="*/ 3159 h 3159"/>
                  <a:gd name="T4" fmla="*/ 5462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id="{CB430378-811E-4DF3-9FFE-9BCB7ABE7DF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90 w 556"/>
                  <a:gd name="T5" fmla="*/ 3159 h 3159"/>
                  <a:gd name="T6" fmla="*/ 590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</p:grp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06E43612-0C52-4FD1-BA3F-50CCCA6CCD8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31D0767C-3CEA-436D-AE8F-18356C6DA9D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68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68 w 251"/>
                <a:gd name="T7" fmla="*/ 12 h 12"/>
                <a:gd name="T8" fmla="*/ 268 w 251"/>
                <a:gd name="T9" fmla="*/ 0 h 12"/>
                <a:gd name="T10" fmla="*/ 268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1F7925B2-3359-4B61-B7D6-89B6972D2F4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75152 w 251"/>
                <a:gd name="T5" fmla="*/ 12 h 12"/>
                <a:gd name="T6" fmla="*/ 75152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52385DF9-FF09-4694-B6E7-71390105CD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A469496E-806C-4E91-9CF6-425FF1FC9049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B3605439-2A03-4A9C-BCAC-4630203A217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8BF59644-5981-4BA3-A546-EED8E6D0C83C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985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985 w 4724"/>
                  <a:gd name="T7" fmla="*/ 12 h 12"/>
                  <a:gd name="T8" fmla="*/ 4985 w 4724"/>
                  <a:gd name="T9" fmla="*/ 0 h 12"/>
                  <a:gd name="T10" fmla="*/ 4985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CB0D1381-9191-474B-8587-458368ABFE5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6A0CCC43-EADE-4765-ACC8-CF2299AF9439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8C511ACA-C3B0-40B3-B354-7B0F89806B9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4235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14235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A1FD9E6B-AD0B-46A0-B564-C9A2F349F495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5D50B205-45EF-4C97-84A7-77D86D7CEB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22F574B7-6C4B-4C4D-8B70-633991F6F7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D28E7C63-9D79-4F0C-8734-BAABFE619277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43863462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9B6C8F29-7556-429B-95EB-A9598025F8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17F02FEE-A2D0-4143-A548-4D6F74F3D5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AD94FBC5-1E4A-41D8-A98C-4AC88E60C2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E1082063-543C-4FC6-BCDC-678E4E48413F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776456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B2E589D-616D-4228-9324-9467592E872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65128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796185CA-8A2D-4EF2-BF54-01A7ABA356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A7750A01-AA34-49C6-9EAB-129CED02DE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AB28FB10-65B1-4E5C-81AC-1FF9EA941E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0ECA77A0-E1B7-4CEB-9973-99D66FFDA29E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8172314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DE6570A8-A254-4A1C-93E0-A8176D5508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C4C5A8D1-9833-4906-9342-02716C7817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B2B32465-E772-4B4D-A1CC-BBEE1EEC63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4C3F65FF-8D42-43AE-943C-A4C4CE003829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5879467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CBECD987-649B-496D-9EC8-53993B3215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FC52D41E-FEF6-4BB7-AE6C-39FED8EB6E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6342BE6C-18F7-4A1C-B003-A9B7948BE7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BBE437FE-3EE7-4E92-9456-8FAADC00A5C7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9387194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C5B65672-7610-4D6F-ABE0-294B896BC5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7C021A5D-6FD5-4A58-93C9-C1900AC9B0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76C22CBD-CB1E-4589-843C-C240E0446D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BEB40FA8-2A9A-441E-8180-C269A730622A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1412996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51768676-E7DE-42D6-9F3E-E7C23C9229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5150AFBD-5E44-44F9-BD14-5A23935D95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8FB1DACF-51FC-406B-9EB5-1415D0E23D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131E4C94-D62E-4A49-AD02-7FDA06BA524F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73344225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075C60AB-7655-421E-B8CC-7D55EC821E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E8675D7D-D6F9-4A79-A103-26A62D4DC5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9A1E6A6C-35EB-450F-BC4D-D9121D140A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7D33C254-D400-4058-A28A-E1F9F3C84FD1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46138839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1FAF9FFD-EE08-44AA-AF80-E1782818B6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179ED081-4DC3-4C27-BDB9-83DFBC3366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37397544-E036-46F4-8A62-3D651D093C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E65A95FE-39F1-4834-8AEC-D2C8355E3553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9722377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02B35728-4F6C-46B5-AC85-DD2630E399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D9DFB29E-2E14-449A-A6D2-F928A5EF56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612A0C80-AE8C-47FE-B59A-16993BC9B9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07CA4777-312E-4AD3-8E3F-099B45031241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633710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BDEC3FB3-2B4B-4FBC-9EBC-1B552C7CA3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F8055F99-DA04-4B67-8AF5-CBDC95B5FB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6C30EE5C-9262-4B82-B5EE-C1C4F284A4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EC362CFF-B6B1-4200-B160-74AF42CE4B6E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6892094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ชื่อเรื่อง ข้อความ และภาพตัดป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ภาพตัดปะ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th-TH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204F1D-919F-4797-9174-3D37DCB267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15DF55-3374-42BC-BE76-EEE067697B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474F6-1F07-427F-8D23-C2E9533EF2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DB22000B-549D-435D-898A-D6B0767AAFEB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88945660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339E747-2D88-474D-A55E-175EEF88D3B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6951369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D2039C72-64B9-4757-994C-E78AF939FC14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6B4D8502-E53A-4AEC-BF5A-D3C8F9BEAF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>
                <a:extLst>
                  <a:ext uri="{FF2B5EF4-FFF2-40B4-BE49-F238E27FC236}">
                    <a16:creationId xmlns:a16="http://schemas.microsoft.com/office/drawing/2014/main" id="{3157D974-B1FA-40FD-9DBC-26B2AF58300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615 w 5184"/>
                  <a:gd name="T3" fmla="*/ 3159 h 3159"/>
                  <a:gd name="T4" fmla="*/ 5615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id="{4EDB485A-A169-4A71-9358-1253FB29587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608 w 556"/>
                  <a:gd name="T5" fmla="*/ 3159 h 3159"/>
                  <a:gd name="T6" fmla="*/ 608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</p:grp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B04ABEDE-44DB-4B9D-884E-604C788CD64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0178ECEC-E590-4606-B324-6DD375A8E93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77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77 w 251"/>
                <a:gd name="T7" fmla="*/ 12 h 12"/>
                <a:gd name="T8" fmla="*/ 277 w 251"/>
                <a:gd name="T9" fmla="*/ 0 h 12"/>
                <a:gd name="T10" fmla="*/ 277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84ADD81A-1CA6-4323-AC3A-16A9F4625B6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1536886 w 251"/>
                <a:gd name="T5" fmla="*/ 12 h 12"/>
                <a:gd name="T6" fmla="*/ 1536886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AF07F26B-53A5-4CF6-9FA2-46E2A23128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9FB44C86-00DC-49EB-8FA6-A1063B72FE1E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CAC21E83-13AF-42AA-B937-B11DC63D234C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2BE4C7F7-7846-408A-BC37-FE00DC8742D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512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5129 w 4724"/>
                  <a:gd name="T7" fmla="*/ 12 h 12"/>
                  <a:gd name="T8" fmla="*/ 5129 w 4724"/>
                  <a:gd name="T9" fmla="*/ 0 h 12"/>
                  <a:gd name="T10" fmla="*/ 512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EB85FDCD-7B2C-494E-98DB-4FE989907A01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DAF8888A-CE9D-4B27-B873-37E6E05C8F9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BA097B89-BC9A-4943-B87D-8B35498B838E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4235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14235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2AAE08A8-3D31-445D-BAD9-DB8A7F92B4CE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09BF3396-0A32-4A29-B207-19E21C80D7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4C1F79B4-CA3D-4193-B954-100C4D223C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50486B41-6C9F-4F72-8D49-9F5129F03529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1259617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31799952-3FD1-471A-B968-8FB088772A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34F4D0B9-15E2-41B1-91FD-B64EAE5167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D1BD308C-7599-40EF-872A-3076A2DCB3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2AD47BA2-0AA4-44FA-B71A-C14E69B9F143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9891753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9B9D69CC-BC4A-4FE7-ADA4-70ED17868A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1D42303B-D1B8-4DCB-86AE-77743955D9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A833E10C-4B3B-4136-9A10-1F859F8C9D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EAB9B8D3-232A-4A81-80B4-97826560AC80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5430320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3D4FF677-2F2B-4416-85CF-B42F6AD199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B20FA05B-93BA-4145-BDF1-568A94F87B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BDDA4C35-512F-47EA-9456-B962586855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B97EEE85-9024-4DCB-A580-280CCDF13851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74508587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4FE75540-760B-439D-B1DD-3FEFBF2AD6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5F6ECA53-C508-4F9E-B180-1BF658087B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F8C446F5-B27A-4478-AC8C-526477AB27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4F70EF2A-72A9-47F7-84A9-7365A9A90565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68688041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D8EDAF38-9651-48CE-A65E-AA26D88691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C8AC8E0C-E8DB-401D-8427-BC67034BF2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2CC10F5D-A007-4A52-BFCE-BC7248F19F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24530B91-C052-40A8-B73F-D20B1B5593F7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05810848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9E792CEB-D000-4780-8CEE-CF5DF9C793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78EE52A0-1FBC-4171-9E9D-C72EC90029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911CA9AA-F8F9-4B5B-A922-25C7E5B2D8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9541514B-13AC-4EF1-AAFD-DBBFE7001596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0617023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A351F20D-D7C1-4150-961D-8C9DFA8351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9E765592-7D3D-4BFC-8311-F91908C266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65A5818E-A8C5-4238-9A4C-7DC3404C81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23B8702E-554C-4D15-9A8A-D88381892BCF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86183810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95A3D78C-56AB-4098-96FA-F101F41C46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4ED5A681-2897-4EC9-8529-23AA4698D4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E9BDFCA6-E8A0-4503-9531-D8002F4F96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419089A2-7DBB-490A-989E-C2E8BA70E015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2607157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6D16380E-91B0-4771-942C-321F511653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82C7A088-8099-4F97-B5D9-E6F2A84701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938F62A6-752C-473E-8BBE-ADD201E2D4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42255261-3ADF-4C31-BF15-D347A7983B2D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260221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5F061FE-BC5F-459F-A497-BC980A49833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856737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6B1434A9-E4D4-4CD5-8F4B-7383F69C31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42A25FCD-6E36-4557-9720-2F95BC2706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3862AF25-4921-46ED-8785-3E100CA17C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4E0A0C0D-538D-451F-A0EE-44FED083ED41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75499234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ชื่อเรื่อง ข้อความ และภาพตัดป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ภาพตัดปะ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th-TH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4B3078-9797-4D67-86F9-285069AF1C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96D9FA-A482-43BD-B231-1794F675C1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B92D5B-EC98-4F30-9CC2-D87F470AE5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04D50CBF-DD5A-4D97-907F-192D9605C292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767783131"/>
      </p:ext>
    </p:extLst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ชื่อเรื่อง ข้อความ 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7AF759-67C9-4C42-8E34-221041EDB1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3CF3C6-F309-4843-BE33-F3CA1A88DC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C9EB33-47E6-44C0-A9B3-27518810FF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CE0346-B190-4346-806C-6E37A55146F0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652616786"/>
      </p:ext>
    </p:extLst>
  </p:cSld>
  <p:clrMapOvr>
    <a:masterClrMapping/>
  </p:clrMapOvr>
  <p:transition>
    <p:pull dir="d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B6059A53-EE39-4B01-AD4B-E03BBC975DC6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BB8E0C83-465A-4558-9D6B-BCEE0E798C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>
                <a:extLst>
                  <a:ext uri="{FF2B5EF4-FFF2-40B4-BE49-F238E27FC236}">
                    <a16:creationId xmlns:a16="http://schemas.microsoft.com/office/drawing/2014/main" id="{D569DA1D-F657-45F3-BCC5-34A7FDD59FC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479 w 5184"/>
                  <a:gd name="T3" fmla="*/ 3159 h 3159"/>
                  <a:gd name="T4" fmla="*/ 5479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id="{50E4E004-AF9C-4501-BAFF-A0831C634EF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92 w 556"/>
                  <a:gd name="T5" fmla="*/ 3159 h 3159"/>
                  <a:gd name="T6" fmla="*/ 592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</p:grp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52F85271-91AB-4A0F-90B4-4F3CC7E1B0E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62C8B4FD-38CC-4907-BE79-595D2894254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69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69 w 251"/>
                <a:gd name="T7" fmla="*/ 12 h 12"/>
                <a:gd name="T8" fmla="*/ 269 w 251"/>
                <a:gd name="T9" fmla="*/ 0 h 12"/>
                <a:gd name="T10" fmla="*/ 269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7A07DEC7-474A-43D4-B73A-1A5A6DCA0AC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105093 w 251"/>
                <a:gd name="T5" fmla="*/ 12 h 12"/>
                <a:gd name="T6" fmla="*/ 105093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D44FA463-849B-4907-B260-FE6B0E7F57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04A4DAC6-DC5A-44C2-BFBC-F687ED5CF649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D4BEC6C0-95B0-4529-9B95-55F87B0E975C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624D4D91-A589-40C5-9F38-B1A74AB1EE8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5001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5001 w 4724"/>
                  <a:gd name="T7" fmla="*/ 12 h 12"/>
                  <a:gd name="T8" fmla="*/ 5001 w 4724"/>
                  <a:gd name="T9" fmla="*/ 0 h 12"/>
                  <a:gd name="T10" fmla="*/ 5001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0F482856-7E3B-4644-B3DD-163E22535B4E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D119A6FC-530A-4C15-A1D5-72418783E28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16CC5EED-61E6-4132-8736-CEE0C0C8BB9E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4235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14235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85C8688C-9E62-4AA2-8706-465FD29AE73A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FA54276E-CEA1-443D-8CB8-D3015473E5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0F751D6E-C560-4986-AE8D-6BF0ABB631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A2D07ED6-DB2C-465F-937E-D0DCDD8A5569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40321325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15B8862C-9DC8-4282-BAC9-26828D5E64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3BA93958-54FA-42C9-945C-4DC9430135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AD1FCA00-52C8-462A-8337-96D2768D86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BDE101D-0E08-4349-89B2-47E5EF6BB4E5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68086843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BC5B3D2E-F81C-404C-98D1-F3A0997460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0EFE0231-A066-452C-AE85-B796DB5275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4363862F-A169-4A3D-B093-3735B9E945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F649C224-2496-4AE3-BBCD-0AEF6BC1BB36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93399764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470F0DCF-C615-48FA-9968-7E9B2EAF2D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8967168D-0D0A-4552-9041-8BEC8E05A6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2C1C9860-5945-4FCA-8AAB-DE20A2838F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40086A2-206C-43F6-97FA-98EB88551D80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52009217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8F1AFD51-2A73-4FA9-AE47-93122487FD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2794810C-D6EB-485A-A291-2FF06514F9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FC4021F9-5A7E-4301-918A-5A936E7BDC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77A18820-650A-4285-AA40-D879D9408B86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67400735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A0E6B99A-1F69-461C-B9E5-2F2BB1531E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8F1951C0-5268-42B0-A1F1-38824941E3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8278BDB2-6317-496E-AC93-BA45E162A7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7E9F1F3E-A751-4523-A08C-E474678AB5E8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43644974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97E5EAFA-05BE-4FD9-B9B1-953656C68C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BC37F4C8-8675-4636-A305-59B1F3737E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DAAD5444-4D4C-49C8-9637-E880965A7D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4E82330-B890-454B-A4DC-86643E47C7F7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076016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image" Target="../media/image1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13" Type="http://schemas.openxmlformats.org/officeDocument/2006/relationships/slideLayout" Target="../slideLayouts/slideLayout154.xml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12" Type="http://schemas.openxmlformats.org/officeDocument/2006/relationships/slideLayout" Target="../slideLayouts/slideLayout153.xml"/><Relationship Id="rId2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6.xml"/><Relationship Id="rId15" Type="http://schemas.openxmlformats.org/officeDocument/2006/relationships/theme" Target="../theme/theme12.xml"/><Relationship Id="rId10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Relationship Id="rId14" Type="http://schemas.openxmlformats.org/officeDocument/2006/relationships/slideLayout" Target="../slideLayouts/slideLayout15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slideLayout" Target="../slideLayouts/slideLayout179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slideLayout" Target="../slideLayouts/slideLayout178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7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6.xml"/><Relationship Id="rId12" Type="http://schemas.openxmlformats.org/officeDocument/2006/relationships/slideLayout" Target="../slideLayouts/slideLayout191.xml"/><Relationship Id="rId2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5.xml"/><Relationship Id="rId11" Type="http://schemas.openxmlformats.org/officeDocument/2006/relationships/slideLayout" Target="../slideLayouts/slideLayout190.xml"/><Relationship Id="rId5" Type="http://schemas.openxmlformats.org/officeDocument/2006/relationships/slideLayout" Target="../slideLayouts/slideLayout184.xml"/><Relationship Id="rId10" Type="http://schemas.openxmlformats.org/officeDocument/2006/relationships/slideLayout" Target="../slideLayouts/slideLayout189.xml"/><Relationship Id="rId4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8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9.xml"/><Relationship Id="rId13" Type="http://schemas.openxmlformats.org/officeDocument/2006/relationships/slideLayout" Target="../slideLayouts/slideLayout204.xml"/><Relationship Id="rId3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8.xml"/><Relationship Id="rId12" Type="http://schemas.openxmlformats.org/officeDocument/2006/relationships/slideLayout" Target="../slideLayouts/slideLayout203.xml"/><Relationship Id="rId2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7.xml"/><Relationship Id="rId11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200.xml"/><Relationship Id="rId1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2.xml"/><Relationship Id="rId13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07.xml"/><Relationship Id="rId7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6.xml"/><Relationship Id="rId2" Type="http://schemas.openxmlformats.org/officeDocument/2006/relationships/slideLayout" Target="../slideLayouts/slideLayout206.xml"/><Relationship Id="rId1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10.xml"/><Relationship Id="rId11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214.xml"/><Relationship Id="rId4" Type="http://schemas.openxmlformats.org/officeDocument/2006/relationships/slideLayout" Target="../slideLayouts/slideLayout208.xml"/><Relationship Id="rId9" Type="http://schemas.openxmlformats.org/officeDocument/2006/relationships/slideLayout" Target="../slideLayouts/slideLayout213.xml"/><Relationship Id="rId14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5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20.xml"/><Relationship Id="rId7" Type="http://schemas.openxmlformats.org/officeDocument/2006/relationships/slideLayout" Target="../slideLayouts/slideLayout224.xml"/><Relationship Id="rId12" Type="http://schemas.openxmlformats.org/officeDocument/2006/relationships/slideLayout" Target="../slideLayouts/slideLayout229.xml"/><Relationship Id="rId2" Type="http://schemas.openxmlformats.org/officeDocument/2006/relationships/slideLayout" Target="../slideLayouts/slideLayout219.xml"/><Relationship Id="rId1" Type="http://schemas.openxmlformats.org/officeDocument/2006/relationships/slideLayout" Target="../slideLayouts/slideLayout218.xml"/><Relationship Id="rId6" Type="http://schemas.openxmlformats.org/officeDocument/2006/relationships/slideLayout" Target="../slideLayouts/slideLayout223.xml"/><Relationship Id="rId11" Type="http://schemas.openxmlformats.org/officeDocument/2006/relationships/slideLayout" Target="../slideLayouts/slideLayout228.xml"/><Relationship Id="rId5" Type="http://schemas.openxmlformats.org/officeDocument/2006/relationships/slideLayout" Target="../slideLayouts/slideLayout222.xml"/><Relationship Id="rId10" Type="http://schemas.openxmlformats.org/officeDocument/2006/relationships/slideLayout" Target="../slideLayouts/slideLayout227.xml"/><Relationship Id="rId4" Type="http://schemas.openxmlformats.org/officeDocument/2006/relationships/slideLayout" Target="../slideLayouts/slideLayout221.xml"/><Relationship Id="rId9" Type="http://schemas.openxmlformats.org/officeDocument/2006/relationships/slideLayout" Target="../slideLayouts/slideLayout22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7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32.xml"/><Relationship Id="rId7" Type="http://schemas.openxmlformats.org/officeDocument/2006/relationships/slideLayout" Target="../slideLayouts/slideLayout236.xml"/><Relationship Id="rId12" Type="http://schemas.openxmlformats.org/officeDocument/2006/relationships/slideLayout" Target="../slideLayouts/slideLayout241.xml"/><Relationship Id="rId2" Type="http://schemas.openxmlformats.org/officeDocument/2006/relationships/slideLayout" Target="../slideLayouts/slideLayout231.xml"/><Relationship Id="rId1" Type="http://schemas.openxmlformats.org/officeDocument/2006/relationships/slideLayout" Target="../slideLayouts/slideLayout230.xml"/><Relationship Id="rId6" Type="http://schemas.openxmlformats.org/officeDocument/2006/relationships/slideLayout" Target="../slideLayouts/slideLayout235.xml"/><Relationship Id="rId11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234.xml"/><Relationship Id="rId10" Type="http://schemas.openxmlformats.org/officeDocument/2006/relationships/slideLayout" Target="../slideLayouts/slideLayout239.xml"/><Relationship Id="rId4" Type="http://schemas.openxmlformats.org/officeDocument/2006/relationships/slideLayout" Target="../slideLayouts/slideLayout233.xml"/><Relationship Id="rId9" Type="http://schemas.openxmlformats.org/officeDocument/2006/relationships/slideLayout" Target="../slideLayouts/slideLayout2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9.xml"/><Relationship Id="rId3" Type="http://schemas.openxmlformats.org/officeDocument/2006/relationships/slideLayout" Target="../slideLayouts/slideLayout244.xml"/><Relationship Id="rId7" Type="http://schemas.openxmlformats.org/officeDocument/2006/relationships/slideLayout" Target="../slideLayouts/slideLayout248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43.xml"/><Relationship Id="rId1" Type="http://schemas.openxmlformats.org/officeDocument/2006/relationships/slideLayout" Target="../slideLayouts/slideLayout242.xml"/><Relationship Id="rId6" Type="http://schemas.openxmlformats.org/officeDocument/2006/relationships/slideLayout" Target="../slideLayouts/slideLayout247.xml"/><Relationship Id="rId11" Type="http://schemas.openxmlformats.org/officeDocument/2006/relationships/slideLayout" Target="../slideLayouts/slideLayout252.xml"/><Relationship Id="rId5" Type="http://schemas.openxmlformats.org/officeDocument/2006/relationships/slideLayout" Target="../slideLayouts/slideLayout246.xml"/><Relationship Id="rId10" Type="http://schemas.openxmlformats.org/officeDocument/2006/relationships/slideLayout" Target="../slideLayouts/slideLayout251.xml"/><Relationship Id="rId4" Type="http://schemas.openxmlformats.org/officeDocument/2006/relationships/slideLayout" Target="../slideLayouts/slideLayout245.xml"/><Relationship Id="rId9" Type="http://schemas.openxmlformats.org/officeDocument/2006/relationships/slideLayout" Target="../slideLayouts/slideLayout25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0.xml"/><Relationship Id="rId13" Type="http://schemas.openxmlformats.org/officeDocument/2006/relationships/slideLayout" Target="../slideLayouts/slideLayout265.xml"/><Relationship Id="rId3" Type="http://schemas.openxmlformats.org/officeDocument/2006/relationships/slideLayout" Target="../slideLayouts/slideLayout255.xml"/><Relationship Id="rId7" Type="http://schemas.openxmlformats.org/officeDocument/2006/relationships/slideLayout" Target="../slideLayouts/slideLayout259.xml"/><Relationship Id="rId12" Type="http://schemas.openxmlformats.org/officeDocument/2006/relationships/slideLayout" Target="../slideLayouts/slideLayout264.xml"/><Relationship Id="rId2" Type="http://schemas.openxmlformats.org/officeDocument/2006/relationships/slideLayout" Target="../slideLayouts/slideLayout254.xml"/><Relationship Id="rId1" Type="http://schemas.openxmlformats.org/officeDocument/2006/relationships/slideLayout" Target="../slideLayouts/slideLayout253.xml"/><Relationship Id="rId6" Type="http://schemas.openxmlformats.org/officeDocument/2006/relationships/slideLayout" Target="../slideLayouts/slideLayout258.xml"/><Relationship Id="rId11" Type="http://schemas.openxmlformats.org/officeDocument/2006/relationships/slideLayout" Target="../slideLayouts/slideLayout263.xml"/><Relationship Id="rId5" Type="http://schemas.openxmlformats.org/officeDocument/2006/relationships/slideLayout" Target="../slideLayouts/slideLayout257.xml"/><Relationship Id="rId10" Type="http://schemas.openxmlformats.org/officeDocument/2006/relationships/slideLayout" Target="../slideLayouts/slideLayout262.xml"/><Relationship Id="rId4" Type="http://schemas.openxmlformats.org/officeDocument/2006/relationships/slideLayout" Target="../slideLayouts/slideLayout256.xml"/><Relationship Id="rId9" Type="http://schemas.openxmlformats.org/officeDocument/2006/relationships/slideLayout" Target="../slideLayouts/slideLayout261.xml"/><Relationship Id="rId14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3.xml"/><Relationship Id="rId13" Type="http://schemas.openxmlformats.org/officeDocument/2006/relationships/slideLayout" Target="../slideLayouts/slideLayout278.xml"/><Relationship Id="rId3" Type="http://schemas.openxmlformats.org/officeDocument/2006/relationships/slideLayout" Target="../slideLayouts/slideLayout268.xml"/><Relationship Id="rId7" Type="http://schemas.openxmlformats.org/officeDocument/2006/relationships/slideLayout" Target="../slideLayouts/slideLayout272.xml"/><Relationship Id="rId12" Type="http://schemas.openxmlformats.org/officeDocument/2006/relationships/slideLayout" Target="../slideLayouts/slideLayout277.xml"/><Relationship Id="rId2" Type="http://schemas.openxmlformats.org/officeDocument/2006/relationships/slideLayout" Target="../slideLayouts/slideLayout267.xml"/><Relationship Id="rId1" Type="http://schemas.openxmlformats.org/officeDocument/2006/relationships/slideLayout" Target="../slideLayouts/slideLayout266.xml"/><Relationship Id="rId6" Type="http://schemas.openxmlformats.org/officeDocument/2006/relationships/slideLayout" Target="../slideLayouts/slideLayout271.xml"/><Relationship Id="rId11" Type="http://schemas.openxmlformats.org/officeDocument/2006/relationships/slideLayout" Target="../slideLayouts/slideLayout276.xml"/><Relationship Id="rId5" Type="http://schemas.openxmlformats.org/officeDocument/2006/relationships/slideLayout" Target="../slideLayouts/slideLayout270.xml"/><Relationship Id="rId10" Type="http://schemas.openxmlformats.org/officeDocument/2006/relationships/slideLayout" Target="../slideLayouts/slideLayout275.xml"/><Relationship Id="rId4" Type="http://schemas.openxmlformats.org/officeDocument/2006/relationships/slideLayout" Target="../slideLayouts/slideLayout269.xml"/><Relationship Id="rId9" Type="http://schemas.openxmlformats.org/officeDocument/2006/relationships/slideLayout" Target="../slideLayouts/slideLayout274.xml"/><Relationship Id="rId14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6.xml"/><Relationship Id="rId13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81.xml"/><Relationship Id="rId7" Type="http://schemas.openxmlformats.org/officeDocument/2006/relationships/slideLayout" Target="../slideLayouts/slideLayout285.xml"/><Relationship Id="rId12" Type="http://schemas.openxmlformats.org/officeDocument/2006/relationships/slideLayout" Target="../slideLayouts/slideLayout290.xml"/><Relationship Id="rId2" Type="http://schemas.openxmlformats.org/officeDocument/2006/relationships/slideLayout" Target="../slideLayouts/slideLayout280.xml"/><Relationship Id="rId1" Type="http://schemas.openxmlformats.org/officeDocument/2006/relationships/slideLayout" Target="../slideLayouts/slideLayout279.xml"/><Relationship Id="rId6" Type="http://schemas.openxmlformats.org/officeDocument/2006/relationships/slideLayout" Target="../slideLayouts/slideLayout284.xml"/><Relationship Id="rId11" Type="http://schemas.openxmlformats.org/officeDocument/2006/relationships/slideLayout" Target="../slideLayouts/slideLayout289.xml"/><Relationship Id="rId5" Type="http://schemas.openxmlformats.org/officeDocument/2006/relationships/slideLayout" Target="../slideLayouts/slideLayout283.xml"/><Relationship Id="rId10" Type="http://schemas.openxmlformats.org/officeDocument/2006/relationships/slideLayout" Target="../slideLayouts/slideLayout288.xml"/><Relationship Id="rId4" Type="http://schemas.openxmlformats.org/officeDocument/2006/relationships/slideLayout" Target="../slideLayouts/slideLayout282.xml"/><Relationship Id="rId9" Type="http://schemas.openxmlformats.org/officeDocument/2006/relationships/slideLayout" Target="../slideLayouts/slideLayout287.xml"/><Relationship Id="rId14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9.xml"/><Relationship Id="rId13" Type="http://schemas.openxmlformats.org/officeDocument/2006/relationships/slideLayout" Target="../slideLayouts/slideLayout304.xml"/><Relationship Id="rId3" Type="http://schemas.openxmlformats.org/officeDocument/2006/relationships/slideLayout" Target="../slideLayouts/slideLayout294.xml"/><Relationship Id="rId7" Type="http://schemas.openxmlformats.org/officeDocument/2006/relationships/slideLayout" Target="../slideLayouts/slideLayout298.xml"/><Relationship Id="rId12" Type="http://schemas.openxmlformats.org/officeDocument/2006/relationships/slideLayout" Target="../slideLayouts/slideLayout303.xml"/><Relationship Id="rId2" Type="http://schemas.openxmlformats.org/officeDocument/2006/relationships/slideLayout" Target="../slideLayouts/slideLayout293.xml"/><Relationship Id="rId1" Type="http://schemas.openxmlformats.org/officeDocument/2006/relationships/slideLayout" Target="../slideLayouts/slideLayout292.xml"/><Relationship Id="rId6" Type="http://schemas.openxmlformats.org/officeDocument/2006/relationships/slideLayout" Target="../slideLayouts/slideLayout297.xml"/><Relationship Id="rId11" Type="http://schemas.openxmlformats.org/officeDocument/2006/relationships/slideLayout" Target="../slideLayouts/slideLayout302.xml"/><Relationship Id="rId5" Type="http://schemas.openxmlformats.org/officeDocument/2006/relationships/slideLayout" Target="../slideLayouts/slideLayout296.xml"/><Relationship Id="rId10" Type="http://schemas.openxmlformats.org/officeDocument/2006/relationships/slideLayout" Target="../slideLayouts/slideLayout301.xml"/><Relationship Id="rId4" Type="http://schemas.openxmlformats.org/officeDocument/2006/relationships/slideLayout" Target="../slideLayouts/slideLayout295.xml"/><Relationship Id="rId9" Type="http://schemas.openxmlformats.org/officeDocument/2006/relationships/slideLayout" Target="../slideLayouts/slideLayout300.xml"/><Relationship Id="rId14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2.xml"/><Relationship Id="rId13" Type="http://schemas.openxmlformats.org/officeDocument/2006/relationships/theme" Target="../theme/theme25.xml"/><Relationship Id="rId3" Type="http://schemas.openxmlformats.org/officeDocument/2006/relationships/slideLayout" Target="../slideLayouts/slideLayout307.xml"/><Relationship Id="rId7" Type="http://schemas.openxmlformats.org/officeDocument/2006/relationships/slideLayout" Target="../slideLayouts/slideLayout311.xml"/><Relationship Id="rId12" Type="http://schemas.openxmlformats.org/officeDocument/2006/relationships/slideLayout" Target="../slideLayouts/slideLayout316.xml"/><Relationship Id="rId2" Type="http://schemas.openxmlformats.org/officeDocument/2006/relationships/slideLayout" Target="../slideLayouts/slideLayout306.xml"/><Relationship Id="rId1" Type="http://schemas.openxmlformats.org/officeDocument/2006/relationships/slideLayout" Target="../slideLayouts/slideLayout305.xml"/><Relationship Id="rId6" Type="http://schemas.openxmlformats.org/officeDocument/2006/relationships/slideLayout" Target="../slideLayouts/slideLayout310.xml"/><Relationship Id="rId11" Type="http://schemas.openxmlformats.org/officeDocument/2006/relationships/slideLayout" Target="../slideLayouts/slideLayout315.xml"/><Relationship Id="rId5" Type="http://schemas.openxmlformats.org/officeDocument/2006/relationships/slideLayout" Target="../slideLayouts/slideLayout309.xml"/><Relationship Id="rId10" Type="http://schemas.openxmlformats.org/officeDocument/2006/relationships/slideLayout" Target="../slideLayouts/slideLayout314.xml"/><Relationship Id="rId4" Type="http://schemas.openxmlformats.org/officeDocument/2006/relationships/slideLayout" Target="../slideLayouts/slideLayout308.xml"/><Relationship Id="rId9" Type="http://schemas.openxmlformats.org/officeDocument/2006/relationships/slideLayout" Target="../slideLayouts/slideLayout31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4.xml"/><Relationship Id="rId13" Type="http://schemas.openxmlformats.org/officeDocument/2006/relationships/slideLayout" Target="../slideLayouts/slideLayout329.xml"/><Relationship Id="rId3" Type="http://schemas.openxmlformats.org/officeDocument/2006/relationships/slideLayout" Target="../slideLayouts/slideLayout319.xml"/><Relationship Id="rId7" Type="http://schemas.openxmlformats.org/officeDocument/2006/relationships/slideLayout" Target="../slideLayouts/slideLayout323.xml"/><Relationship Id="rId12" Type="http://schemas.openxmlformats.org/officeDocument/2006/relationships/slideLayout" Target="../slideLayouts/slideLayout328.xml"/><Relationship Id="rId2" Type="http://schemas.openxmlformats.org/officeDocument/2006/relationships/slideLayout" Target="../slideLayouts/slideLayout318.xml"/><Relationship Id="rId1" Type="http://schemas.openxmlformats.org/officeDocument/2006/relationships/slideLayout" Target="../slideLayouts/slideLayout317.xml"/><Relationship Id="rId6" Type="http://schemas.openxmlformats.org/officeDocument/2006/relationships/slideLayout" Target="../slideLayouts/slideLayout322.xml"/><Relationship Id="rId11" Type="http://schemas.openxmlformats.org/officeDocument/2006/relationships/slideLayout" Target="../slideLayouts/slideLayout327.xml"/><Relationship Id="rId5" Type="http://schemas.openxmlformats.org/officeDocument/2006/relationships/slideLayout" Target="../slideLayouts/slideLayout321.xml"/><Relationship Id="rId10" Type="http://schemas.openxmlformats.org/officeDocument/2006/relationships/slideLayout" Target="../slideLayouts/slideLayout326.xml"/><Relationship Id="rId4" Type="http://schemas.openxmlformats.org/officeDocument/2006/relationships/slideLayout" Target="../slideLayouts/slideLayout320.xml"/><Relationship Id="rId9" Type="http://schemas.openxmlformats.org/officeDocument/2006/relationships/slideLayout" Target="../slideLayouts/slideLayout325.xml"/><Relationship Id="rId14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7.xml"/><Relationship Id="rId3" Type="http://schemas.openxmlformats.org/officeDocument/2006/relationships/slideLayout" Target="../slideLayouts/slideLayout332.xml"/><Relationship Id="rId7" Type="http://schemas.openxmlformats.org/officeDocument/2006/relationships/slideLayout" Target="../slideLayouts/slideLayout336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331.xml"/><Relationship Id="rId1" Type="http://schemas.openxmlformats.org/officeDocument/2006/relationships/slideLayout" Target="../slideLayouts/slideLayout330.xml"/><Relationship Id="rId6" Type="http://schemas.openxmlformats.org/officeDocument/2006/relationships/slideLayout" Target="../slideLayouts/slideLayout335.xml"/><Relationship Id="rId11" Type="http://schemas.openxmlformats.org/officeDocument/2006/relationships/slideLayout" Target="../slideLayouts/slideLayout340.xml"/><Relationship Id="rId5" Type="http://schemas.openxmlformats.org/officeDocument/2006/relationships/slideLayout" Target="../slideLayouts/slideLayout334.xml"/><Relationship Id="rId10" Type="http://schemas.openxmlformats.org/officeDocument/2006/relationships/slideLayout" Target="../slideLayouts/slideLayout339.xml"/><Relationship Id="rId4" Type="http://schemas.openxmlformats.org/officeDocument/2006/relationships/slideLayout" Target="../slideLayouts/slideLayout333.xml"/><Relationship Id="rId9" Type="http://schemas.openxmlformats.org/officeDocument/2006/relationships/slideLayout" Target="../slideLayouts/slideLayout338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8.xml"/><Relationship Id="rId13" Type="http://schemas.openxmlformats.org/officeDocument/2006/relationships/slideLayout" Target="../slideLayouts/slideLayout353.xml"/><Relationship Id="rId3" Type="http://schemas.openxmlformats.org/officeDocument/2006/relationships/slideLayout" Target="../slideLayouts/slideLayout343.xml"/><Relationship Id="rId7" Type="http://schemas.openxmlformats.org/officeDocument/2006/relationships/slideLayout" Target="../slideLayouts/slideLayout347.xml"/><Relationship Id="rId12" Type="http://schemas.openxmlformats.org/officeDocument/2006/relationships/slideLayout" Target="../slideLayouts/slideLayout352.xml"/><Relationship Id="rId2" Type="http://schemas.openxmlformats.org/officeDocument/2006/relationships/slideLayout" Target="../slideLayouts/slideLayout342.xml"/><Relationship Id="rId1" Type="http://schemas.openxmlformats.org/officeDocument/2006/relationships/slideLayout" Target="../slideLayouts/slideLayout341.xml"/><Relationship Id="rId6" Type="http://schemas.openxmlformats.org/officeDocument/2006/relationships/slideLayout" Target="../slideLayouts/slideLayout346.xml"/><Relationship Id="rId11" Type="http://schemas.openxmlformats.org/officeDocument/2006/relationships/slideLayout" Target="../slideLayouts/slideLayout351.xml"/><Relationship Id="rId5" Type="http://schemas.openxmlformats.org/officeDocument/2006/relationships/slideLayout" Target="../slideLayouts/slideLayout345.xml"/><Relationship Id="rId10" Type="http://schemas.openxmlformats.org/officeDocument/2006/relationships/slideLayout" Target="../slideLayouts/slideLayout350.xml"/><Relationship Id="rId4" Type="http://schemas.openxmlformats.org/officeDocument/2006/relationships/slideLayout" Target="../slideLayouts/slideLayout344.xml"/><Relationship Id="rId9" Type="http://schemas.openxmlformats.org/officeDocument/2006/relationships/slideLayout" Target="../slideLayouts/slideLayout349.xml"/><Relationship Id="rId14" Type="http://schemas.openxmlformats.org/officeDocument/2006/relationships/theme" Target="../theme/theme28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1.xml"/><Relationship Id="rId13" Type="http://schemas.openxmlformats.org/officeDocument/2006/relationships/slideLayout" Target="../slideLayouts/slideLayout366.xml"/><Relationship Id="rId3" Type="http://schemas.openxmlformats.org/officeDocument/2006/relationships/slideLayout" Target="../slideLayouts/slideLayout356.xml"/><Relationship Id="rId7" Type="http://schemas.openxmlformats.org/officeDocument/2006/relationships/slideLayout" Target="../slideLayouts/slideLayout360.xml"/><Relationship Id="rId12" Type="http://schemas.openxmlformats.org/officeDocument/2006/relationships/slideLayout" Target="../slideLayouts/slideLayout365.xml"/><Relationship Id="rId2" Type="http://schemas.openxmlformats.org/officeDocument/2006/relationships/slideLayout" Target="../slideLayouts/slideLayout355.xml"/><Relationship Id="rId1" Type="http://schemas.openxmlformats.org/officeDocument/2006/relationships/slideLayout" Target="../slideLayouts/slideLayout354.xml"/><Relationship Id="rId6" Type="http://schemas.openxmlformats.org/officeDocument/2006/relationships/slideLayout" Target="../slideLayouts/slideLayout359.xml"/><Relationship Id="rId11" Type="http://schemas.openxmlformats.org/officeDocument/2006/relationships/slideLayout" Target="../slideLayouts/slideLayout364.xml"/><Relationship Id="rId5" Type="http://schemas.openxmlformats.org/officeDocument/2006/relationships/slideLayout" Target="../slideLayouts/slideLayout358.xml"/><Relationship Id="rId10" Type="http://schemas.openxmlformats.org/officeDocument/2006/relationships/slideLayout" Target="../slideLayouts/slideLayout363.xml"/><Relationship Id="rId4" Type="http://schemas.openxmlformats.org/officeDocument/2006/relationships/slideLayout" Target="../slideLayouts/slideLayout357.xml"/><Relationship Id="rId9" Type="http://schemas.openxmlformats.org/officeDocument/2006/relationships/slideLayout" Target="../slideLayouts/slideLayout362.xml"/><Relationship Id="rId14" Type="http://schemas.openxmlformats.org/officeDocument/2006/relationships/theme" Target="../theme/theme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4344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16 w 5184"/>
                <a:gd name="T3" fmla="*/ 3159 h 3159"/>
                <a:gd name="T4" fmla="*/ 5216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th-TH" sz="28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345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60 w 556"/>
                <a:gd name="T5" fmla="*/ 3159 h 3159"/>
                <a:gd name="T6" fmla="*/ 560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th-TH" sz="28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4346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4347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348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349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5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54 w 4724"/>
                  <a:gd name="T7" fmla="*/ 12 h 12"/>
                  <a:gd name="T8" fmla="*/ 4754 w 4724"/>
                  <a:gd name="T9" fmla="*/ 0 h 12"/>
                  <a:gd name="T10" fmla="*/ 4754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350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351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1323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353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491 w 251"/>
                  <a:gd name="T5" fmla="*/ 12 h 12"/>
                  <a:gd name="T6" fmla="*/ 49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354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3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3 w 251"/>
                  <a:gd name="T7" fmla="*/ 12 h 12"/>
                  <a:gd name="T8" fmla="*/ 253 w 251"/>
                  <a:gd name="T9" fmla="*/ 0 h 12"/>
                  <a:gd name="T10" fmla="*/ 253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1326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4132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14132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14132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4133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4133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92C1BA98-7172-4B46-98D4-19C67A80324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7329995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9" r:id="rId12"/>
    <p:sldLayoutId id="2147484884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8CF30CEE-E7B2-47E2-8434-AF5F4A50EE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15F1FE6C-1656-461A-BBDD-DE8EF841B0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B84DA6D-505C-4BF1-B1A5-CF4FFB1484A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B37D4D6-E63C-4CD7-906B-853F81582E4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22242C1-0255-489E-A0E5-A9FA91EC3E2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7839823-8DA8-4D89-A109-FBD7D98046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641886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58" r:id="rId1"/>
    <p:sldLayoutId id="2147484259" r:id="rId2"/>
    <p:sldLayoutId id="2147484260" r:id="rId3"/>
    <p:sldLayoutId id="2147484261" r:id="rId4"/>
    <p:sldLayoutId id="2147484262" r:id="rId5"/>
    <p:sldLayoutId id="2147484263" r:id="rId6"/>
    <p:sldLayoutId id="2147484264" r:id="rId7"/>
    <p:sldLayoutId id="2147484265" r:id="rId8"/>
    <p:sldLayoutId id="2147484266" r:id="rId9"/>
    <p:sldLayoutId id="2147484267" r:id="rId10"/>
    <p:sldLayoutId id="2147484268" r:id="rId11"/>
    <p:sldLayoutId id="214748426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74339F9D-0ECD-4C05-AD27-49036A4176A2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32" name="Freeform 3">
              <a:extLst>
                <a:ext uri="{FF2B5EF4-FFF2-40B4-BE49-F238E27FC236}">
                  <a16:creationId xmlns:a16="http://schemas.microsoft.com/office/drawing/2014/main" id="{736B60CB-2FB7-4669-BB50-336285CF6F8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462 w 5184"/>
                <a:gd name="T3" fmla="*/ 3159 h 3159"/>
                <a:gd name="T4" fmla="*/ 5462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033" name="Freeform 4">
              <a:extLst>
                <a:ext uri="{FF2B5EF4-FFF2-40B4-BE49-F238E27FC236}">
                  <a16:creationId xmlns:a16="http://schemas.microsoft.com/office/drawing/2014/main" id="{3436DBEF-23A0-4A96-8801-67D9C7DB857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90 w 556"/>
                <a:gd name="T5" fmla="*/ 3159 h 3159"/>
                <a:gd name="T6" fmla="*/ 590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grpSp>
          <p:nvGrpSpPr>
            <p:cNvPr id="1034" name="Group 5">
              <a:extLst>
                <a:ext uri="{FF2B5EF4-FFF2-40B4-BE49-F238E27FC236}">
                  <a16:creationId xmlns:a16="http://schemas.microsoft.com/office/drawing/2014/main" id="{061DC711-8AA1-4566-A07A-445FC6B3E12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>
                <a:extLst>
                  <a:ext uri="{FF2B5EF4-FFF2-40B4-BE49-F238E27FC236}">
                    <a16:creationId xmlns:a16="http://schemas.microsoft.com/office/drawing/2014/main" id="{F7F4580D-E061-4CD6-A2BF-DC10400A5CB7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036" name="Freeform 7">
                <a:extLst>
                  <a:ext uri="{FF2B5EF4-FFF2-40B4-BE49-F238E27FC236}">
                    <a16:creationId xmlns:a16="http://schemas.microsoft.com/office/drawing/2014/main" id="{37031E2A-B685-4333-8CC8-3FF8A39A8FD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037" name="Freeform 8">
                <a:extLst>
                  <a:ext uri="{FF2B5EF4-FFF2-40B4-BE49-F238E27FC236}">
                    <a16:creationId xmlns:a16="http://schemas.microsoft.com/office/drawing/2014/main" id="{098AABB7-9963-4331-8A42-EE779873B4D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985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985 w 4724"/>
                  <a:gd name="T7" fmla="*/ 12 h 12"/>
                  <a:gd name="T8" fmla="*/ 4985 w 4724"/>
                  <a:gd name="T9" fmla="*/ 0 h 12"/>
                  <a:gd name="T10" fmla="*/ 4985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038" name="Freeform 9">
                <a:extLst>
                  <a:ext uri="{FF2B5EF4-FFF2-40B4-BE49-F238E27FC236}">
                    <a16:creationId xmlns:a16="http://schemas.microsoft.com/office/drawing/2014/main" id="{71E52141-10A1-4DAD-A4A0-D2323D08DA09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039" name="Freeform 10">
                <a:extLst>
                  <a:ext uri="{FF2B5EF4-FFF2-40B4-BE49-F238E27FC236}">
                    <a16:creationId xmlns:a16="http://schemas.microsoft.com/office/drawing/2014/main" id="{C9D9ADD7-8C9C-4A7F-AE28-2BBDD88A994E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41323" name="Freeform 11">
                <a:extLst>
                  <a:ext uri="{FF2B5EF4-FFF2-40B4-BE49-F238E27FC236}">
                    <a16:creationId xmlns:a16="http://schemas.microsoft.com/office/drawing/2014/main" id="{CB099C74-A007-478B-ABE1-BE610839C29B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Freeform 12">
                <a:extLst>
                  <a:ext uri="{FF2B5EF4-FFF2-40B4-BE49-F238E27FC236}">
                    <a16:creationId xmlns:a16="http://schemas.microsoft.com/office/drawing/2014/main" id="{EA8C30B6-844A-41AC-818F-7DBF6849EB69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75152 w 251"/>
                  <a:gd name="T5" fmla="*/ 12 h 12"/>
                  <a:gd name="T6" fmla="*/ 75152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042" name="Freeform 13">
                <a:extLst>
                  <a:ext uri="{FF2B5EF4-FFF2-40B4-BE49-F238E27FC236}">
                    <a16:creationId xmlns:a16="http://schemas.microsoft.com/office/drawing/2014/main" id="{F1F6FB10-62BF-4946-BAF5-A5122237508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68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68 w 251"/>
                  <a:gd name="T7" fmla="*/ 12 h 12"/>
                  <a:gd name="T8" fmla="*/ 268 w 251"/>
                  <a:gd name="T9" fmla="*/ 0 h 12"/>
                  <a:gd name="T10" fmla="*/ 268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41326" name="Freeform 14">
                <a:extLst>
                  <a:ext uri="{FF2B5EF4-FFF2-40B4-BE49-F238E27FC236}">
                    <a16:creationId xmlns:a16="http://schemas.microsoft.com/office/drawing/2014/main" id="{DDE9C9BD-FCE3-440F-9D2F-010601D2E90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41327" name="Rectangle 15">
            <a:extLst>
              <a:ext uri="{FF2B5EF4-FFF2-40B4-BE49-F238E27FC236}">
                <a16:creationId xmlns:a16="http://schemas.microsoft.com/office/drawing/2014/main" id="{BC68500A-18A2-45F7-914A-E37337D91E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141328" name="Rectangle 16">
            <a:extLst>
              <a:ext uri="{FF2B5EF4-FFF2-40B4-BE49-F238E27FC236}">
                <a16:creationId xmlns:a16="http://schemas.microsoft.com/office/drawing/2014/main" id="{ED4BD89D-B7A5-4107-AE6D-0D383D4E23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141329" name="Rectangle 17">
            <a:extLst>
              <a:ext uri="{FF2B5EF4-FFF2-40B4-BE49-F238E27FC236}">
                <a16:creationId xmlns:a16="http://schemas.microsoft.com/office/drawing/2014/main" id="{9D47462A-5915-4E8D-92D8-039F5B029F7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41330" name="Rectangle 18">
            <a:extLst>
              <a:ext uri="{FF2B5EF4-FFF2-40B4-BE49-F238E27FC236}">
                <a16:creationId xmlns:a16="http://schemas.microsoft.com/office/drawing/2014/main" id="{2C42AC17-CEC4-4A9B-B68C-3B423278345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41331" name="Rectangle 19">
            <a:extLst>
              <a:ext uri="{FF2B5EF4-FFF2-40B4-BE49-F238E27FC236}">
                <a16:creationId xmlns:a16="http://schemas.microsoft.com/office/drawing/2014/main" id="{CBFD8702-BE91-41CF-96AE-BA32340581F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</a:lstStyle>
          <a:p>
            <a:fld id="{EE61F645-E644-40BC-B5D4-120AB838AA90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37773498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98" r:id="rId1"/>
    <p:sldLayoutId id="2147484299" r:id="rId2"/>
    <p:sldLayoutId id="2147484300" r:id="rId3"/>
    <p:sldLayoutId id="2147484301" r:id="rId4"/>
    <p:sldLayoutId id="2147484302" r:id="rId5"/>
    <p:sldLayoutId id="2147484303" r:id="rId6"/>
    <p:sldLayoutId id="2147484304" r:id="rId7"/>
    <p:sldLayoutId id="2147484305" r:id="rId8"/>
    <p:sldLayoutId id="2147484306" r:id="rId9"/>
    <p:sldLayoutId id="2147484307" r:id="rId10"/>
    <p:sldLayoutId id="2147484308" r:id="rId11"/>
    <p:sldLayoutId id="2147484309" r:id="rId12"/>
    <p:sldLayoutId id="2147484310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2296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411 w 5184"/>
                <a:gd name="T3" fmla="*/ 3159 h 3159"/>
                <a:gd name="T4" fmla="*/ 5411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th-TH" sz="28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297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84 w 556"/>
                <a:gd name="T5" fmla="*/ 3159 h 3159"/>
                <a:gd name="T6" fmla="*/ 584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th-TH" sz="28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2298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2299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300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301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937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937 w 4724"/>
                  <a:gd name="T7" fmla="*/ 12 h 12"/>
                  <a:gd name="T8" fmla="*/ 4937 w 4724"/>
                  <a:gd name="T9" fmla="*/ 0 h 12"/>
                  <a:gd name="T10" fmla="*/ 4937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302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303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1323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305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27481 w 251"/>
                  <a:gd name="T5" fmla="*/ 12 h 12"/>
                  <a:gd name="T6" fmla="*/ 2748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306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65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65 w 251"/>
                  <a:gd name="T7" fmla="*/ 12 h 12"/>
                  <a:gd name="T8" fmla="*/ 265 w 251"/>
                  <a:gd name="T9" fmla="*/ 0 h 12"/>
                  <a:gd name="T10" fmla="*/ 265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1326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4132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14132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14132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4133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4133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8509B0C9-3C5F-4D76-B925-0A7122FE4DC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7388071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13" r:id="rId1"/>
    <p:sldLayoutId id="2147484314" r:id="rId2"/>
    <p:sldLayoutId id="2147484315" r:id="rId3"/>
    <p:sldLayoutId id="2147484316" r:id="rId4"/>
    <p:sldLayoutId id="2147484317" r:id="rId5"/>
    <p:sldLayoutId id="2147484318" r:id="rId6"/>
    <p:sldLayoutId id="2147484319" r:id="rId7"/>
    <p:sldLayoutId id="2147484320" r:id="rId8"/>
    <p:sldLayoutId id="2147484321" r:id="rId9"/>
    <p:sldLayoutId id="2147484322" r:id="rId10"/>
    <p:sldLayoutId id="2147484323" r:id="rId11"/>
    <p:sldLayoutId id="2147484324" r:id="rId12"/>
    <p:sldLayoutId id="2147484326" r:id="rId13"/>
    <p:sldLayoutId id="2147484327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9DCE0272-1F6D-4382-A226-7B9F2C36DB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/>
              <a:t>คลิกเพื่อแก้ไขลักษณะชื่อเรื่องหลัก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D63842F8-D9CD-414D-A39F-3E9D6CFFCF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/>
              <a:t>คลิกเพื่อแก้ไขลักษณะข้อความหลัก</a:t>
            </a:r>
          </a:p>
          <a:p>
            <a:pPr lvl="1"/>
            <a:r>
              <a:rPr lang="th-TH" altLang="th-TH"/>
              <a:t>ระดับสอง</a:t>
            </a:r>
          </a:p>
          <a:p>
            <a:pPr lvl="2"/>
            <a:r>
              <a:rPr lang="th-TH" altLang="th-TH"/>
              <a:t>ระดับสาม</a:t>
            </a:r>
          </a:p>
          <a:p>
            <a:pPr lvl="3"/>
            <a:r>
              <a:rPr lang="th-TH" altLang="th-TH"/>
              <a:t>ระดับสี่</a:t>
            </a:r>
          </a:p>
          <a:p>
            <a:pPr lvl="4"/>
            <a:r>
              <a:rPr lang="th-TH" altLang="th-TH"/>
              <a:t>ระดับห้า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8262337-2D0C-41E1-B298-1F7DE16BB5D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rgbClr val="000000"/>
                </a:solidFill>
                <a:latin typeface="Angsana New" pitchFamily="18" charset="-34"/>
                <a:cs typeface="LilyUPC" pitchFamily="34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30548EA-1DFF-468C-A34D-513FF31530A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600">
                <a:solidFill>
                  <a:srgbClr val="000000"/>
                </a:solidFill>
                <a:latin typeface="Angsana New" pitchFamily="18" charset="-34"/>
                <a:cs typeface="LilyUPC" pitchFamily="34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FE4963D-E56B-4B8E-B4FB-FB2D3C5125E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600">
                <a:solidFill>
                  <a:srgbClr val="000000"/>
                </a:solidFill>
                <a:latin typeface="Angsana New" panose="02020603050405020304" pitchFamily="18" charset="-34"/>
                <a:cs typeface="LilyUPC" panose="020B0604020202020204" pitchFamily="34" charset="-34"/>
              </a:defRPr>
            </a:lvl1pPr>
          </a:lstStyle>
          <a:p>
            <a:fld id="{7955450A-6822-409A-BFE5-A28D35C90A8A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030780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1" r:id="rId1"/>
    <p:sldLayoutId id="2147484372" r:id="rId2"/>
    <p:sldLayoutId id="2147484373" r:id="rId3"/>
    <p:sldLayoutId id="2147484374" r:id="rId4"/>
    <p:sldLayoutId id="2147484375" r:id="rId5"/>
    <p:sldLayoutId id="2147484376" r:id="rId6"/>
    <p:sldLayoutId id="2147484377" r:id="rId7"/>
    <p:sldLayoutId id="2147484378" r:id="rId8"/>
    <p:sldLayoutId id="2147484379" r:id="rId9"/>
    <p:sldLayoutId id="2147484380" r:id="rId10"/>
    <p:sldLayoutId id="21474843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>
            <a:extLst>
              <a:ext uri="{FF2B5EF4-FFF2-40B4-BE49-F238E27FC236}">
                <a16:creationId xmlns:a16="http://schemas.microsoft.com/office/drawing/2014/main" id="{968B8FA3-B051-450D-AB86-8F205D418AEA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2056" name="Freeform 3">
              <a:extLst>
                <a:ext uri="{FF2B5EF4-FFF2-40B4-BE49-F238E27FC236}">
                  <a16:creationId xmlns:a16="http://schemas.microsoft.com/office/drawing/2014/main" id="{83426DEA-02A6-4F43-A7AB-FB43068F150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755 w 5184"/>
                <a:gd name="T3" fmla="*/ 3159 h 3159"/>
                <a:gd name="T4" fmla="*/ 5755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2057" name="Freeform 4">
              <a:extLst>
                <a:ext uri="{FF2B5EF4-FFF2-40B4-BE49-F238E27FC236}">
                  <a16:creationId xmlns:a16="http://schemas.microsoft.com/office/drawing/2014/main" id="{81556868-8EFD-432A-9CB9-9802215012F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624 w 556"/>
                <a:gd name="T5" fmla="*/ 3159 h 3159"/>
                <a:gd name="T6" fmla="*/ 624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grpSp>
          <p:nvGrpSpPr>
            <p:cNvPr id="30730" name="Group 5">
              <a:extLst>
                <a:ext uri="{FF2B5EF4-FFF2-40B4-BE49-F238E27FC236}">
                  <a16:creationId xmlns:a16="http://schemas.microsoft.com/office/drawing/2014/main" id="{AA287E20-195A-4FFF-9723-095D56BB6DD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2059" name="Freeform 6">
                <a:extLst>
                  <a:ext uri="{FF2B5EF4-FFF2-40B4-BE49-F238E27FC236}">
                    <a16:creationId xmlns:a16="http://schemas.microsoft.com/office/drawing/2014/main" id="{890307BD-8125-4848-820F-B7882ACA863E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2060" name="Freeform 7">
                <a:extLst>
                  <a:ext uri="{FF2B5EF4-FFF2-40B4-BE49-F238E27FC236}">
                    <a16:creationId xmlns:a16="http://schemas.microsoft.com/office/drawing/2014/main" id="{BD7B2BFF-D472-44B5-A1D1-24742EF150F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2061" name="Freeform 8">
                <a:extLst>
                  <a:ext uri="{FF2B5EF4-FFF2-40B4-BE49-F238E27FC236}">
                    <a16:creationId xmlns:a16="http://schemas.microsoft.com/office/drawing/2014/main" id="{2F94D1F4-ECE4-43DE-98D5-FB201A90358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5260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5260 w 4724"/>
                  <a:gd name="T7" fmla="*/ 12 h 12"/>
                  <a:gd name="T8" fmla="*/ 5260 w 4724"/>
                  <a:gd name="T9" fmla="*/ 0 h 12"/>
                  <a:gd name="T10" fmla="*/ 5260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2062" name="Freeform 9">
                <a:extLst>
                  <a:ext uri="{FF2B5EF4-FFF2-40B4-BE49-F238E27FC236}">
                    <a16:creationId xmlns:a16="http://schemas.microsoft.com/office/drawing/2014/main" id="{D375DDAC-1386-4EC9-9588-CA8BA36DA2B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2063" name="Freeform 10">
                <a:extLst>
                  <a:ext uri="{FF2B5EF4-FFF2-40B4-BE49-F238E27FC236}">
                    <a16:creationId xmlns:a16="http://schemas.microsoft.com/office/drawing/2014/main" id="{3EB7F63D-FAE7-4E86-878A-A9490B68AF17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141323" name="Freeform 11">
                <a:extLst>
                  <a:ext uri="{FF2B5EF4-FFF2-40B4-BE49-F238E27FC236}">
                    <a16:creationId xmlns:a16="http://schemas.microsoft.com/office/drawing/2014/main" id="{899B6F5C-36EC-4DFC-914E-660B89F29D4C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2065" name="Freeform 12">
                <a:extLst>
                  <a:ext uri="{FF2B5EF4-FFF2-40B4-BE49-F238E27FC236}">
                    <a16:creationId xmlns:a16="http://schemas.microsoft.com/office/drawing/2014/main" id="{93DE0A3F-AFAA-4B80-BFA0-49CF84650E6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22475466 w 251"/>
                  <a:gd name="T5" fmla="*/ 12 h 12"/>
                  <a:gd name="T6" fmla="*/ 22475466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2066" name="Freeform 13">
                <a:extLst>
                  <a:ext uri="{FF2B5EF4-FFF2-40B4-BE49-F238E27FC236}">
                    <a16:creationId xmlns:a16="http://schemas.microsoft.com/office/drawing/2014/main" id="{B9A2CFEB-D5AF-43DF-9205-533B5B9B772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85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85 w 251"/>
                  <a:gd name="T7" fmla="*/ 12 h 12"/>
                  <a:gd name="T8" fmla="*/ 285 w 251"/>
                  <a:gd name="T9" fmla="*/ 0 h 12"/>
                  <a:gd name="T10" fmla="*/ 285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141326" name="Freeform 14">
                <a:extLst>
                  <a:ext uri="{FF2B5EF4-FFF2-40B4-BE49-F238E27FC236}">
                    <a16:creationId xmlns:a16="http://schemas.microsoft.com/office/drawing/2014/main" id="{D046B89A-6F88-4579-B61C-135E6D7158C1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41327" name="Rectangle 15">
            <a:extLst>
              <a:ext uri="{FF2B5EF4-FFF2-40B4-BE49-F238E27FC236}">
                <a16:creationId xmlns:a16="http://schemas.microsoft.com/office/drawing/2014/main" id="{19DA2725-E981-4FC2-928E-D93F183623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141328" name="Rectangle 16">
            <a:extLst>
              <a:ext uri="{FF2B5EF4-FFF2-40B4-BE49-F238E27FC236}">
                <a16:creationId xmlns:a16="http://schemas.microsoft.com/office/drawing/2014/main" id="{0EBA9775-320F-4FC5-BDB4-23A92D6923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141329" name="Rectangle 17">
            <a:extLst>
              <a:ext uri="{FF2B5EF4-FFF2-40B4-BE49-F238E27FC236}">
                <a16:creationId xmlns:a16="http://schemas.microsoft.com/office/drawing/2014/main" id="{ACF95F49-1087-4D9D-84F2-21F0DC414B9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41330" name="Rectangle 18">
            <a:extLst>
              <a:ext uri="{FF2B5EF4-FFF2-40B4-BE49-F238E27FC236}">
                <a16:creationId xmlns:a16="http://schemas.microsoft.com/office/drawing/2014/main" id="{8DDA5434-3834-4CB8-A420-FCA5284886E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41331" name="Rectangle 19">
            <a:extLst>
              <a:ext uri="{FF2B5EF4-FFF2-40B4-BE49-F238E27FC236}">
                <a16:creationId xmlns:a16="http://schemas.microsoft.com/office/drawing/2014/main" id="{74C11FAE-56D8-4257-99B5-E03A366B75D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</a:lstStyle>
          <a:p>
            <a:fld id="{F7DFCD76-A577-4613-B27F-A87B5E363480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409029866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83" r:id="rId1"/>
    <p:sldLayoutId id="2147484384" r:id="rId2"/>
    <p:sldLayoutId id="2147484385" r:id="rId3"/>
    <p:sldLayoutId id="2147484386" r:id="rId4"/>
    <p:sldLayoutId id="2147484387" r:id="rId5"/>
    <p:sldLayoutId id="2147484388" r:id="rId6"/>
    <p:sldLayoutId id="2147484389" r:id="rId7"/>
    <p:sldLayoutId id="2147484390" r:id="rId8"/>
    <p:sldLayoutId id="2147484391" r:id="rId9"/>
    <p:sldLayoutId id="2147484392" r:id="rId10"/>
    <p:sldLayoutId id="2147484393" r:id="rId11"/>
    <p:sldLayoutId id="2147484394" r:id="rId12"/>
    <p:sldLayoutId id="214748439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>
            <a:extLst>
              <a:ext uri="{FF2B5EF4-FFF2-40B4-BE49-F238E27FC236}">
                <a16:creationId xmlns:a16="http://schemas.microsoft.com/office/drawing/2014/main" id="{9C08571F-8929-4E77-B30E-AA46373E5C39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8440" name="Freeform 3">
              <a:extLst>
                <a:ext uri="{FF2B5EF4-FFF2-40B4-BE49-F238E27FC236}">
                  <a16:creationId xmlns:a16="http://schemas.microsoft.com/office/drawing/2014/main" id="{901A2E1E-555C-4835-B009-C05EA6DD787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845 w 5184"/>
                <a:gd name="T3" fmla="*/ 3159 h 3159"/>
                <a:gd name="T4" fmla="*/ 5845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8441" name="Freeform 4">
              <a:extLst>
                <a:ext uri="{FF2B5EF4-FFF2-40B4-BE49-F238E27FC236}">
                  <a16:creationId xmlns:a16="http://schemas.microsoft.com/office/drawing/2014/main" id="{7A9D6EF3-405E-439D-8409-CE6668A5369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634 w 556"/>
                <a:gd name="T5" fmla="*/ 3159 h 3159"/>
                <a:gd name="T6" fmla="*/ 634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grpSp>
          <p:nvGrpSpPr>
            <p:cNvPr id="18442" name="Group 5">
              <a:extLst>
                <a:ext uri="{FF2B5EF4-FFF2-40B4-BE49-F238E27FC236}">
                  <a16:creationId xmlns:a16="http://schemas.microsoft.com/office/drawing/2014/main" id="{985553C2-4610-4091-B9B1-35C40B34111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8443" name="Freeform 6">
                <a:extLst>
                  <a:ext uri="{FF2B5EF4-FFF2-40B4-BE49-F238E27FC236}">
                    <a16:creationId xmlns:a16="http://schemas.microsoft.com/office/drawing/2014/main" id="{5D8B4B05-FA37-4C7E-975F-3E79ED7ADCD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8444" name="Freeform 7">
                <a:extLst>
                  <a:ext uri="{FF2B5EF4-FFF2-40B4-BE49-F238E27FC236}">
                    <a16:creationId xmlns:a16="http://schemas.microsoft.com/office/drawing/2014/main" id="{0820C851-89C3-4190-86DB-6A7DEDD6617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8445" name="Freeform 8">
                <a:extLst>
                  <a:ext uri="{FF2B5EF4-FFF2-40B4-BE49-F238E27FC236}">
                    <a16:creationId xmlns:a16="http://schemas.microsoft.com/office/drawing/2014/main" id="{4C6235BF-67E6-4A90-8F3E-B0D8BDF30F17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5345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5345 w 4724"/>
                  <a:gd name="T7" fmla="*/ 12 h 12"/>
                  <a:gd name="T8" fmla="*/ 5345 w 4724"/>
                  <a:gd name="T9" fmla="*/ 0 h 12"/>
                  <a:gd name="T10" fmla="*/ 5345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8446" name="Freeform 9">
                <a:extLst>
                  <a:ext uri="{FF2B5EF4-FFF2-40B4-BE49-F238E27FC236}">
                    <a16:creationId xmlns:a16="http://schemas.microsoft.com/office/drawing/2014/main" id="{3BF845A7-9CF9-4854-879D-3575F69525D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8447" name="Freeform 10">
                <a:extLst>
                  <a:ext uri="{FF2B5EF4-FFF2-40B4-BE49-F238E27FC236}">
                    <a16:creationId xmlns:a16="http://schemas.microsoft.com/office/drawing/2014/main" id="{9570233B-F330-4570-97D6-DE27DC7F54D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41323" name="Freeform 11">
                <a:extLst>
                  <a:ext uri="{FF2B5EF4-FFF2-40B4-BE49-F238E27FC236}">
                    <a16:creationId xmlns:a16="http://schemas.microsoft.com/office/drawing/2014/main" id="{73C72152-B503-4B41-AC4C-027541BCB9F1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18449" name="Freeform 12">
                <a:extLst>
                  <a:ext uri="{FF2B5EF4-FFF2-40B4-BE49-F238E27FC236}">
                    <a16:creationId xmlns:a16="http://schemas.microsoft.com/office/drawing/2014/main" id="{B8EB838A-2FB3-4B69-82BC-01735B9CD219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120192034 w 251"/>
                  <a:gd name="T5" fmla="*/ 12 h 12"/>
                  <a:gd name="T6" fmla="*/ 120192034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8450" name="Freeform 13">
                <a:extLst>
                  <a:ext uri="{FF2B5EF4-FFF2-40B4-BE49-F238E27FC236}">
                    <a16:creationId xmlns:a16="http://schemas.microsoft.com/office/drawing/2014/main" id="{0955E4BB-39E6-440F-AFB7-5D9EAED9C2A9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90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90 w 251"/>
                  <a:gd name="T7" fmla="*/ 12 h 12"/>
                  <a:gd name="T8" fmla="*/ 290 w 251"/>
                  <a:gd name="T9" fmla="*/ 0 h 12"/>
                  <a:gd name="T10" fmla="*/ 29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41326" name="Freeform 14">
                <a:extLst>
                  <a:ext uri="{FF2B5EF4-FFF2-40B4-BE49-F238E27FC236}">
                    <a16:creationId xmlns:a16="http://schemas.microsoft.com/office/drawing/2014/main" id="{C6EB1436-4B14-4E44-B1F3-84B8702AD63E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41327" name="Rectangle 15">
            <a:extLst>
              <a:ext uri="{FF2B5EF4-FFF2-40B4-BE49-F238E27FC236}">
                <a16:creationId xmlns:a16="http://schemas.microsoft.com/office/drawing/2014/main" id="{8A98F486-6156-400D-98AE-5A49504501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141328" name="Rectangle 16">
            <a:extLst>
              <a:ext uri="{FF2B5EF4-FFF2-40B4-BE49-F238E27FC236}">
                <a16:creationId xmlns:a16="http://schemas.microsoft.com/office/drawing/2014/main" id="{2C3300E0-37AB-42C9-92F2-55F0ADDC6F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141329" name="Rectangle 17">
            <a:extLst>
              <a:ext uri="{FF2B5EF4-FFF2-40B4-BE49-F238E27FC236}">
                <a16:creationId xmlns:a16="http://schemas.microsoft.com/office/drawing/2014/main" id="{02AC2DB4-EE6F-4EF5-8837-7FE274CE91E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41330" name="Rectangle 18">
            <a:extLst>
              <a:ext uri="{FF2B5EF4-FFF2-40B4-BE49-F238E27FC236}">
                <a16:creationId xmlns:a16="http://schemas.microsoft.com/office/drawing/2014/main" id="{4D81B30D-8C64-4D24-A346-E73B0727E7A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41331" name="Rectangle 19">
            <a:extLst>
              <a:ext uri="{FF2B5EF4-FFF2-40B4-BE49-F238E27FC236}">
                <a16:creationId xmlns:a16="http://schemas.microsoft.com/office/drawing/2014/main" id="{E5E3C7EE-F59E-4B0D-80AD-B2FE1FA0C28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5E12FECF-B9F0-46DD-985B-56C3D50E7DFE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5912349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452" r:id="rId1"/>
    <p:sldLayoutId id="2147484453" r:id="rId2"/>
    <p:sldLayoutId id="2147484454" r:id="rId3"/>
    <p:sldLayoutId id="2147484455" r:id="rId4"/>
    <p:sldLayoutId id="2147484456" r:id="rId5"/>
    <p:sldLayoutId id="2147484457" r:id="rId6"/>
    <p:sldLayoutId id="2147484458" r:id="rId7"/>
    <p:sldLayoutId id="2147484459" r:id="rId8"/>
    <p:sldLayoutId id="2147484460" r:id="rId9"/>
    <p:sldLayoutId id="2147484461" r:id="rId10"/>
    <p:sldLayoutId id="2147484462" r:id="rId11"/>
    <p:sldLayoutId id="214748446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09834BDC-7915-4E83-A890-6C242DF510AA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32" name="Freeform 3">
              <a:extLst>
                <a:ext uri="{FF2B5EF4-FFF2-40B4-BE49-F238E27FC236}">
                  <a16:creationId xmlns:a16="http://schemas.microsoft.com/office/drawing/2014/main" id="{A300DB40-CB99-42D2-BE61-894B79AC03A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581 w 5184"/>
                <a:gd name="T3" fmla="*/ 3159 h 3159"/>
                <a:gd name="T4" fmla="*/ 5581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033" name="Freeform 4">
              <a:extLst>
                <a:ext uri="{FF2B5EF4-FFF2-40B4-BE49-F238E27FC236}">
                  <a16:creationId xmlns:a16="http://schemas.microsoft.com/office/drawing/2014/main" id="{79531AD1-6020-45F6-B4BB-EDB51743750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604 w 556"/>
                <a:gd name="T5" fmla="*/ 3159 h 3159"/>
                <a:gd name="T6" fmla="*/ 604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grpSp>
          <p:nvGrpSpPr>
            <p:cNvPr id="1034" name="Group 5">
              <a:extLst>
                <a:ext uri="{FF2B5EF4-FFF2-40B4-BE49-F238E27FC236}">
                  <a16:creationId xmlns:a16="http://schemas.microsoft.com/office/drawing/2014/main" id="{34B72DDA-3176-494E-9517-51B496C94BC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>
                <a:extLst>
                  <a:ext uri="{FF2B5EF4-FFF2-40B4-BE49-F238E27FC236}">
                    <a16:creationId xmlns:a16="http://schemas.microsoft.com/office/drawing/2014/main" id="{070D6B6A-5C88-45B6-BD2A-ADDFD9D67E1C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036" name="Freeform 7">
                <a:extLst>
                  <a:ext uri="{FF2B5EF4-FFF2-40B4-BE49-F238E27FC236}">
                    <a16:creationId xmlns:a16="http://schemas.microsoft.com/office/drawing/2014/main" id="{B607D057-F20F-40E7-9A2D-30A90A9DAEEB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037" name="Freeform 8">
                <a:extLst>
                  <a:ext uri="{FF2B5EF4-FFF2-40B4-BE49-F238E27FC236}">
                    <a16:creationId xmlns:a16="http://schemas.microsoft.com/office/drawing/2014/main" id="{83FD7FB3-FFF1-48C5-84D7-5549FBE85D41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5097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5097 w 4724"/>
                  <a:gd name="T7" fmla="*/ 12 h 12"/>
                  <a:gd name="T8" fmla="*/ 5097 w 4724"/>
                  <a:gd name="T9" fmla="*/ 0 h 12"/>
                  <a:gd name="T10" fmla="*/ 5097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038" name="Freeform 9">
                <a:extLst>
                  <a:ext uri="{FF2B5EF4-FFF2-40B4-BE49-F238E27FC236}">
                    <a16:creationId xmlns:a16="http://schemas.microsoft.com/office/drawing/2014/main" id="{9A36C585-CFB8-4AB5-8312-89C81BD9D77B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039" name="Freeform 10">
                <a:extLst>
                  <a:ext uri="{FF2B5EF4-FFF2-40B4-BE49-F238E27FC236}">
                    <a16:creationId xmlns:a16="http://schemas.microsoft.com/office/drawing/2014/main" id="{65BFE680-3221-4552-A131-8EFF261F0E8E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41323" name="Freeform 11">
                <a:extLst>
                  <a:ext uri="{FF2B5EF4-FFF2-40B4-BE49-F238E27FC236}">
                    <a16:creationId xmlns:a16="http://schemas.microsoft.com/office/drawing/2014/main" id="{FE2B036B-7CB7-4D4B-AA95-A68C51CD327C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Freeform 12">
                <a:extLst>
                  <a:ext uri="{FF2B5EF4-FFF2-40B4-BE49-F238E27FC236}">
                    <a16:creationId xmlns:a16="http://schemas.microsoft.com/office/drawing/2014/main" id="{B7EDF678-78D2-44AA-B571-BFEC6A0A373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785914 w 251"/>
                  <a:gd name="T5" fmla="*/ 12 h 12"/>
                  <a:gd name="T6" fmla="*/ 785914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042" name="Freeform 13">
                <a:extLst>
                  <a:ext uri="{FF2B5EF4-FFF2-40B4-BE49-F238E27FC236}">
                    <a16:creationId xmlns:a16="http://schemas.microsoft.com/office/drawing/2014/main" id="{31912FE5-AE24-462F-B730-135D30F0060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75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75 w 251"/>
                  <a:gd name="T7" fmla="*/ 12 h 12"/>
                  <a:gd name="T8" fmla="*/ 275 w 251"/>
                  <a:gd name="T9" fmla="*/ 0 h 12"/>
                  <a:gd name="T10" fmla="*/ 275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41326" name="Freeform 14">
                <a:extLst>
                  <a:ext uri="{FF2B5EF4-FFF2-40B4-BE49-F238E27FC236}">
                    <a16:creationId xmlns:a16="http://schemas.microsoft.com/office/drawing/2014/main" id="{3594E3FB-06D9-4A19-B460-968CF25B056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41327" name="Rectangle 15">
            <a:extLst>
              <a:ext uri="{FF2B5EF4-FFF2-40B4-BE49-F238E27FC236}">
                <a16:creationId xmlns:a16="http://schemas.microsoft.com/office/drawing/2014/main" id="{3674C13F-A82E-4072-BD90-ADF0B2B9F3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141328" name="Rectangle 16">
            <a:extLst>
              <a:ext uri="{FF2B5EF4-FFF2-40B4-BE49-F238E27FC236}">
                <a16:creationId xmlns:a16="http://schemas.microsoft.com/office/drawing/2014/main" id="{937827DE-5E7C-44AA-9C20-6F7C9DCAF7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141329" name="Rectangle 17">
            <a:extLst>
              <a:ext uri="{FF2B5EF4-FFF2-40B4-BE49-F238E27FC236}">
                <a16:creationId xmlns:a16="http://schemas.microsoft.com/office/drawing/2014/main" id="{127F754F-942E-40D7-9813-FC1E67B8919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41330" name="Rectangle 18">
            <a:extLst>
              <a:ext uri="{FF2B5EF4-FFF2-40B4-BE49-F238E27FC236}">
                <a16:creationId xmlns:a16="http://schemas.microsoft.com/office/drawing/2014/main" id="{303D3AA5-1DB2-4F1F-9B8D-851350C752F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41331" name="Rectangle 19">
            <a:extLst>
              <a:ext uri="{FF2B5EF4-FFF2-40B4-BE49-F238E27FC236}">
                <a16:creationId xmlns:a16="http://schemas.microsoft.com/office/drawing/2014/main" id="{385147F1-8C2A-4ACA-96A7-156F6253D59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5B09AA7E-24F6-4E1D-8972-1D50D80EE8E7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06829295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478" r:id="rId1"/>
    <p:sldLayoutId id="2147484479" r:id="rId2"/>
    <p:sldLayoutId id="2147484480" r:id="rId3"/>
    <p:sldLayoutId id="2147484481" r:id="rId4"/>
    <p:sldLayoutId id="2147484482" r:id="rId5"/>
    <p:sldLayoutId id="2147484483" r:id="rId6"/>
    <p:sldLayoutId id="2147484484" r:id="rId7"/>
    <p:sldLayoutId id="2147484485" r:id="rId8"/>
    <p:sldLayoutId id="2147484486" r:id="rId9"/>
    <p:sldLayoutId id="2147484487" r:id="rId10"/>
    <p:sldLayoutId id="2147484488" r:id="rId11"/>
    <p:sldLayoutId id="2147484489" r:id="rId12"/>
    <p:sldLayoutId id="2147484490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7309C932-0DC5-4971-B52F-1B208D97EC61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32" name="Freeform 3">
              <a:extLst>
                <a:ext uri="{FF2B5EF4-FFF2-40B4-BE49-F238E27FC236}">
                  <a16:creationId xmlns:a16="http://schemas.microsoft.com/office/drawing/2014/main" id="{B7057A2B-F2C5-4BFF-A04E-0CBBDF83D36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581 w 5184"/>
                <a:gd name="T3" fmla="*/ 3159 h 3159"/>
                <a:gd name="T4" fmla="*/ 5581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033" name="Freeform 4">
              <a:extLst>
                <a:ext uri="{FF2B5EF4-FFF2-40B4-BE49-F238E27FC236}">
                  <a16:creationId xmlns:a16="http://schemas.microsoft.com/office/drawing/2014/main" id="{3745FF59-F62E-4EEC-A3B0-F9DA5379C09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604 w 556"/>
                <a:gd name="T5" fmla="*/ 3159 h 3159"/>
                <a:gd name="T6" fmla="*/ 604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grpSp>
          <p:nvGrpSpPr>
            <p:cNvPr id="1034" name="Group 5">
              <a:extLst>
                <a:ext uri="{FF2B5EF4-FFF2-40B4-BE49-F238E27FC236}">
                  <a16:creationId xmlns:a16="http://schemas.microsoft.com/office/drawing/2014/main" id="{DD000CF1-0307-4976-A084-78B96052AB5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>
                <a:extLst>
                  <a:ext uri="{FF2B5EF4-FFF2-40B4-BE49-F238E27FC236}">
                    <a16:creationId xmlns:a16="http://schemas.microsoft.com/office/drawing/2014/main" id="{BF2955D7-F1C1-4221-A13F-C29E47E7591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036" name="Freeform 7">
                <a:extLst>
                  <a:ext uri="{FF2B5EF4-FFF2-40B4-BE49-F238E27FC236}">
                    <a16:creationId xmlns:a16="http://schemas.microsoft.com/office/drawing/2014/main" id="{0EF8E62C-2C3A-401B-8A25-C1A3817288B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037" name="Freeform 8">
                <a:extLst>
                  <a:ext uri="{FF2B5EF4-FFF2-40B4-BE49-F238E27FC236}">
                    <a16:creationId xmlns:a16="http://schemas.microsoft.com/office/drawing/2014/main" id="{C0C18537-F702-4174-8702-ADEFCAD6EAD1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5097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5097 w 4724"/>
                  <a:gd name="T7" fmla="*/ 12 h 12"/>
                  <a:gd name="T8" fmla="*/ 5097 w 4724"/>
                  <a:gd name="T9" fmla="*/ 0 h 12"/>
                  <a:gd name="T10" fmla="*/ 5097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038" name="Freeform 9">
                <a:extLst>
                  <a:ext uri="{FF2B5EF4-FFF2-40B4-BE49-F238E27FC236}">
                    <a16:creationId xmlns:a16="http://schemas.microsoft.com/office/drawing/2014/main" id="{6A2E7FED-0E16-415C-85F7-5602EAC459F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039" name="Freeform 10">
                <a:extLst>
                  <a:ext uri="{FF2B5EF4-FFF2-40B4-BE49-F238E27FC236}">
                    <a16:creationId xmlns:a16="http://schemas.microsoft.com/office/drawing/2014/main" id="{E31BF2D9-3D01-41B1-9CF3-0536B213E6A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41323" name="Freeform 11">
                <a:extLst>
                  <a:ext uri="{FF2B5EF4-FFF2-40B4-BE49-F238E27FC236}">
                    <a16:creationId xmlns:a16="http://schemas.microsoft.com/office/drawing/2014/main" id="{303C1AEE-12F4-4722-B62B-6DD35839ACE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Freeform 12">
                <a:extLst>
                  <a:ext uri="{FF2B5EF4-FFF2-40B4-BE49-F238E27FC236}">
                    <a16:creationId xmlns:a16="http://schemas.microsoft.com/office/drawing/2014/main" id="{964F4005-BFF2-43AF-852B-690010F18ED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785914 w 251"/>
                  <a:gd name="T5" fmla="*/ 12 h 12"/>
                  <a:gd name="T6" fmla="*/ 785914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042" name="Freeform 13">
                <a:extLst>
                  <a:ext uri="{FF2B5EF4-FFF2-40B4-BE49-F238E27FC236}">
                    <a16:creationId xmlns:a16="http://schemas.microsoft.com/office/drawing/2014/main" id="{B0341FA6-1038-49CB-A1E6-979F152BE5BC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75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75 w 251"/>
                  <a:gd name="T7" fmla="*/ 12 h 12"/>
                  <a:gd name="T8" fmla="*/ 275 w 251"/>
                  <a:gd name="T9" fmla="*/ 0 h 12"/>
                  <a:gd name="T10" fmla="*/ 275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41326" name="Freeform 14">
                <a:extLst>
                  <a:ext uri="{FF2B5EF4-FFF2-40B4-BE49-F238E27FC236}">
                    <a16:creationId xmlns:a16="http://schemas.microsoft.com/office/drawing/2014/main" id="{729527C7-092C-4032-8A14-F9E681E6A28C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41327" name="Rectangle 15">
            <a:extLst>
              <a:ext uri="{FF2B5EF4-FFF2-40B4-BE49-F238E27FC236}">
                <a16:creationId xmlns:a16="http://schemas.microsoft.com/office/drawing/2014/main" id="{5E0E444E-BBF1-4E44-AA16-FABC4427B8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141328" name="Rectangle 16">
            <a:extLst>
              <a:ext uri="{FF2B5EF4-FFF2-40B4-BE49-F238E27FC236}">
                <a16:creationId xmlns:a16="http://schemas.microsoft.com/office/drawing/2014/main" id="{DBF40435-2417-4C7B-A943-6DF004C134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141329" name="Rectangle 17">
            <a:extLst>
              <a:ext uri="{FF2B5EF4-FFF2-40B4-BE49-F238E27FC236}">
                <a16:creationId xmlns:a16="http://schemas.microsoft.com/office/drawing/2014/main" id="{226FC642-83AB-407F-A3CB-94C544F1D14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41330" name="Rectangle 18">
            <a:extLst>
              <a:ext uri="{FF2B5EF4-FFF2-40B4-BE49-F238E27FC236}">
                <a16:creationId xmlns:a16="http://schemas.microsoft.com/office/drawing/2014/main" id="{01D9F870-D931-4F86-BEFD-F5D6ABE1DF2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41331" name="Rectangle 19">
            <a:extLst>
              <a:ext uri="{FF2B5EF4-FFF2-40B4-BE49-F238E27FC236}">
                <a16:creationId xmlns:a16="http://schemas.microsoft.com/office/drawing/2014/main" id="{69AB3BDA-CD99-47CD-B822-5EA35003FB3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51767B86-D364-4652-80DB-61E23F11015E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8041849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519" r:id="rId1"/>
    <p:sldLayoutId id="2147484520" r:id="rId2"/>
    <p:sldLayoutId id="2147484521" r:id="rId3"/>
    <p:sldLayoutId id="2147484522" r:id="rId4"/>
    <p:sldLayoutId id="2147484523" r:id="rId5"/>
    <p:sldLayoutId id="2147484524" r:id="rId6"/>
    <p:sldLayoutId id="2147484525" r:id="rId7"/>
    <p:sldLayoutId id="2147484526" r:id="rId8"/>
    <p:sldLayoutId id="2147484527" r:id="rId9"/>
    <p:sldLayoutId id="2147484528" r:id="rId10"/>
    <p:sldLayoutId id="2147484529" r:id="rId11"/>
    <p:sldLayoutId id="2147484530" r:id="rId12"/>
    <p:sldLayoutId id="214748453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>
            <a:extLst>
              <a:ext uri="{FF2B5EF4-FFF2-40B4-BE49-F238E27FC236}">
                <a16:creationId xmlns:a16="http://schemas.microsoft.com/office/drawing/2014/main" id="{26D29D4F-CAB6-440D-B415-C9E32042A8BA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4104" name="Freeform 3">
              <a:extLst>
                <a:ext uri="{FF2B5EF4-FFF2-40B4-BE49-F238E27FC236}">
                  <a16:creationId xmlns:a16="http://schemas.microsoft.com/office/drawing/2014/main" id="{1D973D21-89F3-4B09-B34C-EA7C4737862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530 w 5184"/>
                <a:gd name="T3" fmla="*/ 3159 h 3159"/>
                <a:gd name="T4" fmla="*/ 553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4105" name="Freeform 4">
              <a:extLst>
                <a:ext uri="{FF2B5EF4-FFF2-40B4-BE49-F238E27FC236}">
                  <a16:creationId xmlns:a16="http://schemas.microsoft.com/office/drawing/2014/main" id="{2A405584-2FDA-4C20-B391-71EC4E0D5EE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98 w 556"/>
                <a:gd name="T5" fmla="*/ 3159 h 3159"/>
                <a:gd name="T6" fmla="*/ 59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grpSp>
          <p:nvGrpSpPr>
            <p:cNvPr id="4106" name="Group 5">
              <a:extLst>
                <a:ext uri="{FF2B5EF4-FFF2-40B4-BE49-F238E27FC236}">
                  <a16:creationId xmlns:a16="http://schemas.microsoft.com/office/drawing/2014/main" id="{334C0233-7BA6-42ED-93B5-9E836D30C74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4107" name="Freeform 6">
                <a:extLst>
                  <a:ext uri="{FF2B5EF4-FFF2-40B4-BE49-F238E27FC236}">
                    <a16:creationId xmlns:a16="http://schemas.microsoft.com/office/drawing/2014/main" id="{0CDB1F15-1DC3-454C-B937-A2AAA8A46C9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4108" name="Freeform 7">
                <a:extLst>
                  <a:ext uri="{FF2B5EF4-FFF2-40B4-BE49-F238E27FC236}">
                    <a16:creationId xmlns:a16="http://schemas.microsoft.com/office/drawing/2014/main" id="{2695462C-B49D-459A-95B2-C3BAA6901B0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4109" name="Freeform 8">
                <a:extLst>
                  <a:ext uri="{FF2B5EF4-FFF2-40B4-BE49-F238E27FC236}">
                    <a16:creationId xmlns:a16="http://schemas.microsoft.com/office/drawing/2014/main" id="{9F6CACBC-7F31-468E-92A2-791F6BDFF7A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504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5049 w 4724"/>
                  <a:gd name="T7" fmla="*/ 12 h 12"/>
                  <a:gd name="T8" fmla="*/ 5049 w 4724"/>
                  <a:gd name="T9" fmla="*/ 0 h 12"/>
                  <a:gd name="T10" fmla="*/ 504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4110" name="Freeform 9">
                <a:extLst>
                  <a:ext uri="{FF2B5EF4-FFF2-40B4-BE49-F238E27FC236}">
                    <a16:creationId xmlns:a16="http://schemas.microsoft.com/office/drawing/2014/main" id="{0512A3D7-F763-4401-A38C-71B157990A8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4111" name="Freeform 10">
                <a:extLst>
                  <a:ext uri="{FF2B5EF4-FFF2-40B4-BE49-F238E27FC236}">
                    <a16:creationId xmlns:a16="http://schemas.microsoft.com/office/drawing/2014/main" id="{3A019C19-B8CC-4750-918F-0DC3F44BEE2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41323" name="Freeform 11">
                <a:extLst>
                  <a:ext uri="{FF2B5EF4-FFF2-40B4-BE49-F238E27FC236}">
                    <a16:creationId xmlns:a16="http://schemas.microsoft.com/office/drawing/2014/main" id="{33041CEA-98C3-4F28-B83F-E06DFD5C7D3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4113" name="Freeform 12">
                <a:extLst>
                  <a:ext uri="{FF2B5EF4-FFF2-40B4-BE49-F238E27FC236}">
                    <a16:creationId xmlns:a16="http://schemas.microsoft.com/office/drawing/2014/main" id="{F68016FB-5E7D-47B5-BF1F-8B73A9C6B22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287392 w 251"/>
                  <a:gd name="T5" fmla="*/ 12 h 12"/>
                  <a:gd name="T6" fmla="*/ 287392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4114" name="Freeform 13">
                <a:extLst>
                  <a:ext uri="{FF2B5EF4-FFF2-40B4-BE49-F238E27FC236}">
                    <a16:creationId xmlns:a16="http://schemas.microsoft.com/office/drawing/2014/main" id="{56D0F6E2-0295-45A8-8841-66EC47F6FEC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7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72 w 251"/>
                  <a:gd name="T7" fmla="*/ 12 h 12"/>
                  <a:gd name="T8" fmla="*/ 272 w 251"/>
                  <a:gd name="T9" fmla="*/ 0 h 12"/>
                  <a:gd name="T10" fmla="*/ 27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41326" name="Freeform 14">
                <a:extLst>
                  <a:ext uri="{FF2B5EF4-FFF2-40B4-BE49-F238E27FC236}">
                    <a16:creationId xmlns:a16="http://schemas.microsoft.com/office/drawing/2014/main" id="{D76E8640-5FC6-409B-9AC9-EF83BA56F44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41327" name="Rectangle 15">
            <a:extLst>
              <a:ext uri="{FF2B5EF4-FFF2-40B4-BE49-F238E27FC236}">
                <a16:creationId xmlns:a16="http://schemas.microsoft.com/office/drawing/2014/main" id="{878EE252-9B30-4988-B606-B6D64ECB75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141328" name="Rectangle 16">
            <a:extLst>
              <a:ext uri="{FF2B5EF4-FFF2-40B4-BE49-F238E27FC236}">
                <a16:creationId xmlns:a16="http://schemas.microsoft.com/office/drawing/2014/main" id="{8C71D3BC-AA65-4B20-9EB9-C651A00D65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141329" name="Rectangle 17">
            <a:extLst>
              <a:ext uri="{FF2B5EF4-FFF2-40B4-BE49-F238E27FC236}">
                <a16:creationId xmlns:a16="http://schemas.microsoft.com/office/drawing/2014/main" id="{1CBE59A6-0DB6-472C-BABF-2A2957473F6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41330" name="Rectangle 18">
            <a:extLst>
              <a:ext uri="{FF2B5EF4-FFF2-40B4-BE49-F238E27FC236}">
                <a16:creationId xmlns:a16="http://schemas.microsoft.com/office/drawing/2014/main" id="{9FE20780-D47C-4067-BFA5-DC929D57579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41331" name="Rectangle 19">
            <a:extLst>
              <a:ext uri="{FF2B5EF4-FFF2-40B4-BE49-F238E27FC236}">
                <a16:creationId xmlns:a16="http://schemas.microsoft.com/office/drawing/2014/main" id="{7C748C6B-8040-4FAA-A2B5-754159D36AE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</a:lstStyle>
          <a:p>
            <a:fld id="{F827A707-826D-4B18-B24D-7831D3BC911C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97305189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533" r:id="rId1"/>
    <p:sldLayoutId id="2147484534" r:id="rId2"/>
    <p:sldLayoutId id="2147484535" r:id="rId3"/>
    <p:sldLayoutId id="2147484536" r:id="rId4"/>
    <p:sldLayoutId id="2147484537" r:id="rId5"/>
    <p:sldLayoutId id="2147484538" r:id="rId6"/>
    <p:sldLayoutId id="2147484539" r:id="rId7"/>
    <p:sldLayoutId id="2147484540" r:id="rId8"/>
    <p:sldLayoutId id="2147484541" r:id="rId9"/>
    <p:sldLayoutId id="2147484542" r:id="rId10"/>
    <p:sldLayoutId id="2147484543" r:id="rId11"/>
    <p:sldLayoutId id="214748454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B3085595-42B0-48C1-B663-5D0259AAADF8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32" name="Freeform 3">
              <a:extLst>
                <a:ext uri="{FF2B5EF4-FFF2-40B4-BE49-F238E27FC236}">
                  <a16:creationId xmlns:a16="http://schemas.microsoft.com/office/drawing/2014/main" id="{2D81F574-47DC-4774-A088-CD788FEEE40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666 w 5184"/>
                <a:gd name="T3" fmla="*/ 3159 h 3159"/>
                <a:gd name="T4" fmla="*/ 5666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033" name="Freeform 4">
              <a:extLst>
                <a:ext uri="{FF2B5EF4-FFF2-40B4-BE49-F238E27FC236}">
                  <a16:creationId xmlns:a16="http://schemas.microsoft.com/office/drawing/2014/main" id="{7A62E0B8-7329-473A-9768-2412E1FEFF8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614 w 556"/>
                <a:gd name="T5" fmla="*/ 3159 h 3159"/>
                <a:gd name="T6" fmla="*/ 614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grpSp>
          <p:nvGrpSpPr>
            <p:cNvPr id="1034" name="Group 5">
              <a:extLst>
                <a:ext uri="{FF2B5EF4-FFF2-40B4-BE49-F238E27FC236}">
                  <a16:creationId xmlns:a16="http://schemas.microsoft.com/office/drawing/2014/main" id="{DB88A536-A8EE-4E74-802D-A342E59957E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>
                <a:extLst>
                  <a:ext uri="{FF2B5EF4-FFF2-40B4-BE49-F238E27FC236}">
                    <a16:creationId xmlns:a16="http://schemas.microsoft.com/office/drawing/2014/main" id="{366B6960-CBFC-4A59-9E5D-C282B40447B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036" name="Freeform 7">
                <a:extLst>
                  <a:ext uri="{FF2B5EF4-FFF2-40B4-BE49-F238E27FC236}">
                    <a16:creationId xmlns:a16="http://schemas.microsoft.com/office/drawing/2014/main" id="{82AB1296-F06F-4DCE-B1E2-D27C5CD9D44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037" name="Freeform 8">
                <a:extLst>
                  <a:ext uri="{FF2B5EF4-FFF2-40B4-BE49-F238E27FC236}">
                    <a16:creationId xmlns:a16="http://schemas.microsoft.com/office/drawing/2014/main" id="{19D09396-5C82-47E7-B28B-45E3A75D73DB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5177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5177 w 4724"/>
                  <a:gd name="T7" fmla="*/ 12 h 12"/>
                  <a:gd name="T8" fmla="*/ 5177 w 4724"/>
                  <a:gd name="T9" fmla="*/ 0 h 12"/>
                  <a:gd name="T10" fmla="*/ 5177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038" name="Freeform 9">
                <a:extLst>
                  <a:ext uri="{FF2B5EF4-FFF2-40B4-BE49-F238E27FC236}">
                    <a16:creationId xmlns:a16="http://schemas.microsoft.com/office/drawing/2014/main" id="{F2AE5434-2D38-40E2-9071-E73F9F483D3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039" name="Freeform 10">
                <a:extLst>
                  <a:ext uri="{FF2B5EF4-FFF2-40B4-BE49-F238E27FC236}">
                    <a16:creationId xmlns:a16="http://schemas.microsoft.com/office/drawing/2014/main" id="{056A3DCB-A9F2-4C56-9ADC-028C73D9AB7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41323" name="Freeform 11">
                <a:extLst>
                  <a:ext uri="{FF2B5EF4-FFF2-40B4-BE49-F238E27FC236}">
                    <a16:creationId xmlns:a16="http://schemas.microsoft.com/office/drawing/2014/main" id="{1198C080-04CC-49D4-A319-39FF0B97048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Freeform 12">
                <a:extLst>
                  <a:ext uri="{FF2B5EF4-FFF2-40B4-BE49-F238E27FC236}">
                    <a16:creationId xmlns:a16="http://schemas.microsoft.com/office/drawing/2014/main" id="{5216DFB2-87F3-4F98-B4B2-74BCB7EC088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4202829 w 251"/>
                  <a:gd name="T5" fmla="*/ 12 h 12"/>
                  <a:gd name="T6" fmla="*/ 4202829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042" name="Freeform 13">
                <a:extLst>
                  <a:ext uri="{FF2B5EF4-FFF2-40B4-BE49-F238E27FC236}">
                    <a16:creationId xmlns:a16="http://schemas.microsoft.com/office/drawing/2014/main" id="{F53E847A-D177-40CE-A0FF-0D80B1EEF17B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80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80 w 251"/>
                  <a:gd name="T7" fmla="*/ 12 h 12"/>
                  <a:gd name="T8" fmla="*/ 280 w 251"/>
                  <a:gd name="T9" fmla="*/ 0 h 12"/>
                  <a:gd name="T10" fmla="*/ 28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41326" name="Freeform 14">
                <a:extLst>
                  <a:ext uri="{FF2B5EF4-FFF2-40B4-BE49-F238E27FC236}">
                    <a16:creationId xmlns:a16="http://schemas.microsoft.com/office/drawing/2014/main" id="{CBE55154-8887-43E5-B2A9-D4A9F64DD5C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41327" name="Rectangle 15">
            <a:extLst>
              <a:ext uri="{FF2B5EF4-FFF2-40B4-BE49-F238E27FC236}">
                <a16:creationId xmlns:a16="http://schemas.microsoft.com/office/drawing/2014/main" id="{BCA0B415-6978-47B7-ACEA-38A859A5F6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141328" name="Rectangle 16">
            <a:extLst>
              <a:ext uri="{FF2B5EF4-FFF2-40B4-BE49-F238E27FC236}">
                <a16:creationId xmlns:a16="http://schemas.microsoft.com/office/drawing/2014/main" id="{D05C191E-C7CB-4E4A-BED9-739F9D0502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141329" name="Rectangle 17">
            <a:extLst>
              <a:ext uri="{FF2B5EF4-FFF2-40B4-BE49-F238E27FC236}">
                <a16:creationId xmlns:a16="http://schemas.microsoft.com/office/drawing/2014/main" id="{ED68A310-0FB7-4AC3-A963-1A7E46043B2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41330" name="Rectangle 18">
            <a:extLst>
              <a:ext uri="{FF2B5EF4-FFF2-40B4-BE49-F238E27FC236}">
                <a16:creationId xmlns:a16="http://schemas.microsoft.com/office/drawing/2014/main" id="{BE3C1EE2-8696-4E27-A0E6-15424F4C4D6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41331" name="Rectangle 19">
            <a:extLst>
              <a:ext uri="{FF2B5EF4-FFF2-40B4-BE49-F238E27FC236}">
                <a16:creationId xmlns:a16="http://schemas.microsoft.com/office/drawing/2014/main" id="{E3E9FA73-119D-4562-AB2F-D7E440D457F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50E09FE1-2402-4F6D-9AD1-518519CCBE5D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2839842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558" r:id="rId1"/>
    <p:sldLayoutId id="2147484559" r:id="rId2"/>
    <p:sldLayoutId id="2147484560" r:id="rId3"/>
    <p:sldLayoutId id="2147484561" r:id="rId4"/>
    <p:sldLayoutId id="2147484562" r:id="rId5"/>
    <p:sldLayoutId id="2147484563" r:id="rId6"/>
    <p:sldLayoutId id="2147484564" r:id="rId7"/>
    <p:sldLayoutId id="2147484565" r:id="rId8"/>
    <p:sldLayoutId id="2147484566" r:id="rId9"/>
    <p:sldLayoutId id="2147484567" r:id="rId10"/>
    <p:sldLayoutId id="2147484568" r:id="rId11"/>
    <p:sldLayoutId id="214748456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2056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428 w 5184"/>
                <a:gd name="T3" fmla="*/ 3159 h 3159"/>
                <a:gd name="T4" fmla="*/ 5428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th-TH" sz="28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7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86 w 556"/>
                <a:gd name="T5" fmla="*/ 3159 h 3159"/>
                <a:gd name="T6" fmla="*/ 586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th-TH" sz="28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2058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2059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60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61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953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953 w 4724"/>
                  <a:gd name="T7" fmla="*/ 12 h 12"/>
                  <a:gd name="T8" fmla="*/ 4953 w 4724"/>
                  <a:gd name="T9" fmla="*/ 0 h 12"/>
                  <a:gd name="T10" fmla="*/ 4953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62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63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1323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65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8430 w 251"/>
                  <a:gd name="T5" fmla="*/ 12 h 12"/>
                  <a:gd name="T6" fmla="*/ 38430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66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66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66 w 251"/>
                  <a:gd name="T7" fmla="*/ 12 h 12"/>
                  <a:gd name="T8" fmla="*/ 266 w 251"/>
                  <a:gd name="T9" fmla="*/ 0 h 12"/>
                  <a:gd name="T10" fmla="*/ 266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1326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4132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14132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14132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4133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4133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CEEB2DE8-DDE9-468C-AD2F-570E1F66D0A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8453936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6EA7D5DB-6897-4B56-BF39-B650AE679C5F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32" name="Freeform 3">
              <a:extLst>
                <a:ext uri="{FF2B5EF4-FFF2-40B4-BE49-F238E27FC236}">
                  <a16:creationId xmlns:a16="http://schemas.microsoft.com/office/drawing/2014/main" id="{183E0004-AB6A-46EF-90B0-DAD7B61EC86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827 w 5184"/>
                <a:gd name="T3" fmla="*/ 3159 h 3159"/>
                <a:gd name="T4" fmla="*/ 5827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033" name="Freeform 4">
              <a:extLst>
                <a:ext uri="{FF2B5EF4-FFF2-40B4-BE49-F238E27FC236}">
                  <a16:creationId xmlns:a16="http://schemas.microsoft.com/office/drawing/2014/main" id="{688085CD-B346-4D96-9124-CD630EF9CF3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632 w 556"/>
                <a:gd name="T5" fmla="*/ 3159 h 3159"/>
                <a:gd name="T6" fmla="*/ 632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grpSp>
          <p:nvGrpSpPr>
            <p:cNvPr id="2058" name="Group 5">
              <a:extLst>
                <a:ext uri="{FF2B5EF4-FFF2-40B4-BE49-F238E27FC236}">
                  <a16:creationId xmlns:a16="http://schemas.microsoft.com/office/drawing/2014/main" id="{0D720B66-BB60-4A8A-BFB7-53F8384CB31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>
                <a:extLst>
                  <a:ext uri="{FF2B5EF4-FFF2-40B4-BE49-F238E27FC236}">
                    <a16:creationId xmlns:a16="http://schemas.microsoft.com/office/drawing/2014/main" id="{C33EBD52-CEE5-4583-B7C8-908851EAACA7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1036" name="Freeform 7">
                <a:extLst>
                  <a:ext uri="{FF2B5EF4-FFF2-40B4-BE49-F238E27FC236}">
                    <a16:creationId xmlns:a16="http://schemas.microsoft.com/office/drawing/2014/main" id="{462FDD35-9E09-4020-9B52-8DE893D70EE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1037" name="Freeform 8">
                <a:extLst>
                  <a:ext uri="{FF2B5EF4-FFF2-40B4-BE49-F238E27FC236}">
                    <a16:creationId xmlns:a16="http://schemas.microsoft.com/office/drawing/2014/main" id="{B09E897F-F027-4F4B-AFC2-0DEE9F76EC69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5328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5328 w 4724"/>
                  <a:gd name="T7" fmla="*/ 12 h 12"/>
                  <a:gd name="T8" fmla="*/ 5328 w 4724"/>
                  <a:gd name="T9" fmla="*/ 0 h 12"/>
                  <a:gd name="T10" fmla="*/ 5328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1038" name="Freeform 9">
                <a:extLst>
                  <a:ext uri="{FF2B5EF4-FFF2-40B4-BE49-F238E27FC236}">
                    <a16:creationId xmlns:a16="http://schemas.microsoft.com/office/drawing/2014/main" id="{A0305522-4B23-4872-8246-4397639D7A7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1039" name="Freeform 10">
                <a:extLst>
                  <a:ext uri="{FF2B5EF4-FFF2-40B4-BE49-F238E27FC236}">
                    <a16:creationId xmlns:a16="http://schemas.microsoft.com/office/drawing/2014/main" id="{68C8DD8C-11AE-441D-90A3-51B730325DD1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141323" name="Freeform 11">
                <a:extLst>
                  <a:ext uri="{FF2B5EF4-FFF2-40B4-BE49-F238E27FC236}">
                    <a16:creationId xmlns:a16="http://schemas.microsoft.com/office/drawing/2014/main" id="{85AF33B4-4C12-4131-BC20-6D4AE9FCF5CB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1041" name="Freeform 12">
                <a:extLst>
                  <a:ext uri="{FF2B5EF4-FFF2-40B4-BE49-F238E27FC236}">
                    <a16:creationId xmlns:a16="http://schemas.microsoft.com/office/drawing/2014/main" id="{E69DB3EF-6974-43C3-8B1A-A36FDA9DDFD7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85949289 w 251"/>
                  <a:gd name="T5" fmla="*/ 12 h 12"/>
                  <a:gd name="T6" fmla="*/ 85949289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1042" name="Freeform 13">
                <a:extLst>
                  <a:ext uri="{FF2B5EF4-FFF2-40B4-BE49-F238E27FC236}">
                    <a16:creationId xmlns:a16="http://schemas.microsoft.com/office/drawing/2014/main" id="{5A88912B-52E6-43C4-B6F5-A44535C2327B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89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89 w 251"/>
                  <a:gd name="T7" fmla="*/ 12 h 12"/>
                  <a:gd name="T8" fmla="*/ 289 w 251"/>
                  <a:gd name="T9" fmla="*/ 0 h 12"/>
                  <a:gd name="T10" fmla="*/ 289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141326" name="Freeform 14">
                <a:extLst>
                  <a:ext uri="{FF2B5EF4-FFF2-40B4-BE49-F238E27FC236}">
                    <a16:creationId xmlns:a16="http://schemas.microsoft.com/office/drawing/2014/main" id="{22EEE7C3-CF05-410A-A84E-A5C5FC4D1F0E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</p:grpSp>
      </p:grpSp>
      <p:sp>
        <p:nvSpPr>
          <p:cNvPr id="141327" name="Rectangle 15">
            <a:extLst>
              <a:ext uri="{FF2B5EF4-FFF2-40B4-BE49-F238E27FC236}">
                <a16:creationId xmlns:a16="http://schemas.microsoft.com/office/drawing/2014/main" id="{7E14E914-E0F9-4D0E-9499-0DADD74E8F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141328" name="Rectangle 16">
            <a:extLst>
              <a:ext uri="{FF2B5EF4-FFF2-40B4-BE49-F238E27FC236}">
                <a16:creationId xmlns:a16="http://schemas.microsoft.com/office/drawing/2014/main" id="{BCBD72F7-E934-4C7B-BCBD-08F46DE38B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141329" name="Rectangle 17">
            <a:extLst>
              <a:ext uri="{FF2B5EF4-FFF2-40B4-BE49-F238E27FC236}">
                <a16:creationId xmlns:a16="http://schemas.microsoft.com/office/drawing/2014/main" id="{E9174AB5-63BE-400B-9153-6C11B00EAE1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41330" name="Rectangle 18">
            <a:extLst>
              <a:ext uri="{FF2B5EF4-FFF2-40B4-BE49-F238E27FC236}">
                <a16:creationId xmlns:a16="http://schemas.microsoft.com/office/drawing/2014/main" id="{FB6661E2-8BC9-4AC4-AFB7-0117118CE2B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41331" name="Rectangle 19">
            <a:extLst>
              <a:ext uri="{FF2B5EF4-FFF2-40B4-BE49-F238E27FC236}">
                <a16:creationId xmlns:a16="http://schemas.microsoft.com/office/drawing/2014/main" id="{48FADAAD-E9AA-4213-BAC6-6DDA444F343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</a:lstStyle>
          <a:p>
            <a:fld id="{07204900-7C71-4E3C-AFD8-FB31524A7EC5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76161255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571" r:id="rId1"/>
    <p:sldLayoutId id="2147484572" r:id="rId2"/>
    <p:sldLayoutId id="2147484573" r:id="rId3"/>
    <p:sldLayoutId id="2147484574" r:id="rId4"/>
    <p:sldLayoutId id="2147484575" r:id="rId5"/>
    <p:sldLayoutId id="2147484576" r:id="rId6"/>
    <p:sldLayoutId id="2147484577" r:id="rId7"/>
    <p:sldLayoutId id="2147484578" r:id="rId8"/>
    <p:sldLayoutId id="2147484579" r:id="rId9"/>
    <p:sldLayoutId id="2147484580" r:id="rId10"/>
    <p:sldLayoutId id="214748458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>
            <a:extLst>
              <a:ext uri="{FF2B5EF4-FFF2-40B4-BE49-F238E27FC236}">
                <a16:creationId xmlns:a16="http://schemas.microsoft.com/office/drawing/2014/main" id="{8496FA83-6CB4-4AB1-9FB6-11CA74048089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248" name="Freeform 3">
              <a:extLst>
                <a:ext uri="{FF2B5EF4-FFF2-40B4-BE49-F238E27FC236}">
                  <a16:creationId xmlns:a16="http://schemas.microsoft.com/office/drawing/2014/main" id="{B7E5DEF4-6A4F-4777-8723-16CDD47E6D6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6216 w 5184"/>
                <a:gd name="T3" fmla="*/ 3159 h 3159"/>
                <a:gd name="T4" fmla="*/ 6216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0249" name="Freeform 4">
              <a:extLst>
                <a:ext uri="{FF2B5EF4-FFF2-40B4-BE49-F238E27FC236}">
                  <a16:creationId xmlns:a16="http://schemas.microsoft.com/office/drawing/2014/main" id="{BC2AC70E-980B-437D-B0C5-F70AA4F2786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674 w 556"/>
                <a:gd name="T5" fmla="*/ 3159 h 3159"/>
                <a:gd name="T6" fmla="*/ 674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grpSp>
          <p:nvGrpSpPr>
            <p:cNvPr id="10250" name="Group 5">
              <a:extLst>
                <a:ext uri="{FF2B5EF4-FFF2-40B4-BE49-F238E27FC236}">
                  <a16:creationId xmlns:a16="http://schemas.microsoft.com/office/drawing/2014/main" id="{40331BC9-503F-40A9-8FFE-CC121D9BE7D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251" name="Freeform 6">
                <a:extLst>
                  <a:ext uri="{FF2B5EF4-FFF2-40B4-BE49-F238E27FC236}">
                    <a16:creationId xmlns:a16="http://schemas.microsoft.com/office/drawing/2014/main" id="{EF792ED3-4E3A-44B8-8CB3-2886CE9DE38B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0252" name="Freeform 7">
                <a:extLst>
                  <a:ext uri="{FF2B5EF4-FFF2-40B4-BE49-F238E27FC236}">
                    <a16:creationId xmlns:a16="http://schemas.microsoft.com/office/drawing/2014/main" id="{D3466FDA-F965-4961-93C7-0010990F4489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0253" name="Freeform 8">
                <a:extLst>
                  <a:ext uri="{FF2B5EF4-FFF2-40B4-BE49-F238E27FC236}">
                    <a16:creationId xmlns:a16="http://schemas.microsoft.com/office/drawing/2014/main" id="{A35569A0-F6FF-476A-A5A5-A96B47719CCC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5695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5695 w 4724"/>
                  <a:gd name="T7" fmla="*/ 12 h 12"/>
                  <a:gd name="T8" fmla="*/ 5695 w 4724"/>
                  <a:gd name="T9" fmla="*/ 0 h 12"/>
                  <a:gd name="T10" fmla="*/ 5695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0254" name="Freeform 9">
                <a:extLst>
                  <a:ext uri="{FF2B5EF4-FFF2-40B4-BE49-F238E27FC236}">
                    <a16:creationId xmlns:a16="http://schemas.microsoft.com/office/drawing/2014/main" id="{6A7B89E3-AA46-4DAA-9047-F4F1645DD37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0255" name="Freeform 10">
                <a:extLst>
                  <a:ext uri="{FF2B5EF4-FFF2-40B4-BE49-F238E27FC236}">
                    <a16:creationId xmlns:a16="http://schemas.microsoft.com/office/drawing/2014/main" id="{23C141E0-035B-42A6-A6D3-AC19C9F2D2F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41323" name="Freeform 11">
                <a:extLst>
                  <a:ext uri="{FF2B5EF4-FFF2-40B4-BE49-F238E27FC236}">
                    <a16:creationId xmlns:a16="http://schemas.microsoft.com/office/drawing/2014/main" id="{9313D614-5A8F-4B85-853E-A1C0CF2C062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10257" name="Freeform 12">
                <a:extLst>
                  <a:ext uri="{FF2B5EF4-FFF2-40B4-BE49-F238E27FC236}">
                    <a16:creationId xmlns:a16="http://schemas.microsoft.com/office/drawing/2014/main" id="{7DAAADC4-9576-4BA7-92FB-B791BF648269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2147483646 w 251"/>
                  <a:gd name="T5" fmla="*/ 12 h 12"/>
                  <a:gd name="T6" fmla="*/ 2147483646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0258" name="Freeform 13">
                <a:extLst>
                  <a:ext uri="{FF2B5EF4-FFF2-40B4-BE49-F238E27FC236}">
                    <a16:creationId xmlns:a16="http://schemas.microsoft.com/office/drawing/2014/main" id="{198C4CE3-1391-4C31-9372-3429448CB49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310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310 w 251"/>
                  <a:gd name="T7" fmla="*/ 12 h 12"/>
                  <a:gd name="T8" fmla="*/ 310 w 251"/>
                  <a:gd name="T9" fmla="*/ 0 h 12"/>
                  <a:gd name="T10" fmla="*/ 31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41326" name="Freeform 14">
                <a:extLst>
                  <a:ext uri="{FF2B5EF4-FFF2-40B4-BE49-F238E27FC236}">
                    <a16:creationId xmlns:a16="http://schemas.microsoft.com/office/drawing/2014/main" id="{E551B44F-B52C-4A82-A163-5BC069306C1E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41327" name="Rectangle 15">
            <a:extLst>
              <a:ext uri="{FF2B5EF4-FFF2-40B4-BE49-F238E27FC236}">
                <a16:creationId xmlns:a16="http://schemas.microsoft.com/office/drawing/2014/main" id="{866E3DB5-B42A-42F7-A971-57C1325C69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141328" name="Rectangle 16">
            <a:extLst>
              <a:ext uri="{FF2B5EF4-FFF2-40B4-BE49-F238E27FC236}">
                <a16:creationId xmlns:a16="http://schemas.microsoft.com/office/drawing/2014/main" id="{0F73B43A-7546-440D-9188-EFB6F29474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141329" name="Rectangle 17">
            <a:extLst>
              <a:ext uri="{FF2B5EF4-FFF2-40B4-BE49-F238E27FC236}">
                <a16:creationId xmlns:a16="http://schemas.microsoft.com/office/drawing/2014/main" id="{AA203F9C-AE22-40BB-BC4D-E11233063D0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41330" name="Rectangle 18">
            <a:extLst>
              <a:ext uri="{FF2B5EF4-FFF2-40B4-BE49-F238E27FC236}">
                <a16:creationId xmlns:a16="http://schemas.microsoft.com/office/drawing/2014/main" id="{B19A3DF7-2644-42C6-8F66-9A802606D02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41331" name="Rectangle 19">
            <a:extLst>
              <a:ext uri="{FF2B5EF4-FFF2-40B4-BE49-F238E27FC236}">
                <a16:creationId xmlns:a16="http://schemas.microsoft.com/office/drawing/2014/main" id="{CE784089-3EB1-41D3-9862-D360BDEA72A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D21FAA2A-41F4-4258-8831-DFFE5C338886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16592744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622" r:id="rId1"/>
    <p:sldLayoutId id="2147484623" r:id="rId2"/>
    <p:sldLayoutId id="2147484624" r:id="rId3"/>
    <p:sldLayoutId id="2147484625" r:id="rId4"/>
    <p:sldLayoutId id="2147484626" r:id="rId5"/>
    <p:sldLayoutId id="2147484627" r:id="rId6"/>
    <p:sldLayoutId id="2147484628" r:id="rId7"/>
    <p:sldLayoutId id="2147484629" r:id="rId8"/>
    <p:sldLayoutId id="2147484630" r:id="rId9"/>
    <p:sldLayoutId id="2147484631" r:id="rId10"/>
    <p:sldLayoutId id="2147484632" r:id="rId11"/>
    <p:sldLayoutId id="2147484633" r:id="rId12"/>
    <p:sldLayoutId id="2147484634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>
            <a:extLst>
              <a:ext uri="{FF2B5EF4-FFF2-40B4-BE49-F238E27FC236}">
                <a16:creationId xmlns:a16="http://schemas.microsoft.com/office/drawing/2014/main" id="{039264D8-BD5B-4209-9A8A-A40578F18791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4104" name="Freeform 3">
              <a:extLst>
                <a:ext uri="{FF2B5EF4-FFF2-40B4-BE49-F238E27FC236}">
                  <a16:creationId xmlns:a16="http://schemas.microsoft.com/office/drawing/2014/main" id="{65600F7A-5B7F-4D37-9D01-D34366C8254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6330 w 5184"/>
                <a:gd name="T3" fmla="*/ 3159 h 3159"/>
                <a:gd name="T4" fmla="*/ 633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4105" name="Freeform 4">
              <a:extLst>
                <a:ext uri="{FF2B5EF4-FFF2-40B4-BE49-F238E27FC236}">
                  <a16:creationId xmlns:a16="http://schemas.microsoft.com/office/drawing/2014/main" id="{FB617775-131D-491A-BB6D-C3CCAD9484E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686 w 556"/>
                <a:gd name="T5" fmla="*/ 3159 h 3159"/>
                <a:gd name="T6" fmla="*/ 686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grpSp>
          <p:nvGrpSpPr>
            <p:cNvPr id="4106" name="Group 5">
              <a:extLst>
                <a:ext uri="{FF2B5EF4-FFF2-40B4-BE49-F238E27FC236}">
                  <a16:creationId xmlns:a16="http://schemas.microsoft.com/office/drawing/2014/main" id="{936A9943-CB8A-4A8F-94AF-C42098AC6E3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4107" name="Freeform 6">
                <a:extLst>
                  <a:ext uri="{FF2B5EF4-FFF2-40B4-BE49-F238E27FC236}">
                    <a16:creationId xmlns:a16="http://schemas.microsoft.com/office/drawing/2014/main" id="{172A4EA5-0470-4F96-BF20-8F8F8B6902F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4108" name="Freeform 7">
                <a:extLst>
                  <a:ext uri="{FF2B5EF4-FFF2-40B4-BE49-F238E27FC236}">
                    <a16:creationId xmlns:a16="http://schemas.microsoft.com/office/drawing/2014/main" id="{76A5D54E-6CC0-45ED-A1A9-F83E591C1B9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4109" name="Freeform 8">
                <a:extLst>
                  <a:ext uri="{FF2B5EF4-FFF2-40B4-BE49-F238E27FC236}">
                    <a16:creationId xmlns:a16="http://schemas.microsoft.com/office/drawing/2014/main" id="{9749253A-6974-4F82-81A8-13A9641250A7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5803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5803 w 4724"/>
                  <a:gd name="T7" fmla="*/ 12 h 12"/>
                  <a:gd name="T8" fmla="*/ 5803 w 4724"/>
                  <a:gd name="T9" fmla="*/ 0 h 12"/>
                  <a:gd name="T10" fmla="*/ 5803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4110" name="Freeform 9">
                <a:extLst>
                  <a:ext uri="{FF2B5EF4-FFF2-40B4-BE49-F238E27FC236}">
                    <a16:creationId xmlns:a16="http://schemas.microsoft.com/office/drawing/2014/main" id="{A8DD4E50-45C4-4011-9D8A-567379601839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4111" name="Freeform 10">
                <a:extLst>
                  <a:ext uri="{FF2B5EF4-FFF2-40B4-BE49-F238E27FC236}">
                    <a16:creationId xmlns:a16="http://schemas.microsoft.com/office/drawing/2014/main" id="{786C1F22-0DDA-41D5-B275-C3E252A33E27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41323" name="Freeform 11">
                <a:extLst>
                  <a:ext uri="{FF2B5EF4-FFF2-40B4-BE49-F238E27FC236}">
                    <a16:creationId xmlns:a16="http://schemas.microsoft.com/office/drawing/2014/main" id="{ADC9949A-7FB0-441B-9904-D86A6B225AB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4113" name="Freeform 12">
                <a:extLst>
                  <a:ext uri="{FF2B5EF4-FFF2-40B4-BE49-F238E27FC236}">
                    <a16:creationId xmlns:a16="http://schemas.microsoft.com/office/drawing/2014/main" id="{AEA1575B-247C-4022-8A82-9D79BC722C3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2147483646 w 251"/>
                  <a:gd name="T5" fmla="*/ 12 h 12"/>
                  <a:gd name="T6" fmla="*/ 2147483646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4114" name="Freeform 13">
                <a:extLst>
                  <a:ext uri="{FF2B5EF4-FFF2-40B4-BE49-F238E27FC236}">
                    <a16:creationId xmlns:a16="http://schemas.microsoft.com/office/drawing/2014/main" id="{9EFB94A3-558D-4DF2-82F2-440F96E4DDC7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316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316 w 251"/>
                  <a:gd name="T7" fmla="*/ 12 h 12"/>
                  <a:gd name="T8" fmla="*/ 316 w 251"/>
                  <a:gd name="T9" fmla="*/ 0 h 12"/>
                  <a:gd name="T10" fmla="*/ 316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41326" name="Freeform 14">
                <a:extLst>
                  <a:ext uri="{FF2B5EF4-FFF2-40B4-BE49-F238E27FC236}">
                    <a16:creationId xmlns:a16="http://schemas.microsoft.com/office/drawing/2014/main" id="{7B3BAFAA-1917-44E7-8483-1C90F9CEE62C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41327" name="Rectangle 15">
            <a:extLst>
              <a:ext uri="{FF2B5EF4-FFF2-40B4-BE49-F238E27FC236}">
                <a16:creationId xmlns:a16="http://schemas.microsoft.com/office/drawing/2014/main" id="{AAD24A9A-908F-4429-B2E0-80B88F41B7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141328" name="Rectangle 16">
            <a:extLst>
              <a:ext uri="{FF2B5EF4-FFF2-40B4-BE49-F238E27FC236}">
                <a16:creationId xmlns:a16="http://schemas.microsoft.com/office/drawing/2014/main" id="{7942034E-42AD-462E-9DEE-437AD60EED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141329" name="Rectangle 17">
            <a:extLst>
              <a:ext uri="{FF2B5EF4-FFF2-40B4-BE49-F238E27FC236}">
                <a16:creationId xmlns:a16="http://schemas.microsoft.com/office/drawing/2014/main" id="{0A1894EA-2212-4FC0-87F1-D36459D3F63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41330" name="Rectangle 18">
            <a:extLst>
              <a:ext uri="{FF2B5EF4-FFF2-40B4-BE49-F238E27FC236}">
                <a16:creationId xmlns:a16="http://schemas.microsoft.com/office/drawing/2014/main" id="{39EE529C-879C-41B8-A3A8-A0FE85E29F6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41331" name="Rectangle 19">
            <a:extLst>
              <a:ext uri="{FF2B5EF4-FFF2-40B4-BE49-F238E27FC236}">
                <a16:creationId xmlns:a16="http://schemas.microsoft.com/office/drawing/2014/main" id="{76C8D719-EF36-47D2-A00C-9D06A35B25D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2F513369-CA68-401C-9C9B-677F28DCFD80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51917950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648" r:id="rId1"/>
    <p:sldLayoutId id="2147484649" r:id="rId2"/>
    <p:sldLayoutId id="2147484650" r:id="rId3"/>
    <p:sldLayoutId id="2147484651" r:id="rId4"/>
    <p:sldLayoutId id="2147484652" r:id="rId5"/>
    <p:sldLayoutId id="2147484653" r:id="rId6"/>
    <p:sldLayoutId id="2147484654" r:id="rId7"/>
    <p:sldLayoutId id="2147484655" r:id="rId8"/>
    <p:sldLayoutId id="2147484656" r:id="rId9"/>
    <p:sldLayoutId id="2147484657" r:id="rId10"/>
    <p:sldLayoutId id="2147484658" r:id="rId11"/>
    <p:sldLayoutId id="2147484659" r:id="rId12"/>
    <p:sldLayoutId id="2147484660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>
            <a:extLst>
              <a:ext uri="{FF2B5EF4-FFF2-40B4-BE49-F238E27FC236}">
                <a16:creationId xmlns:a16="http://schemas.microsoft.com/office/drawing/2014/main" id="{8F259C03-5280-41F2-92A0-92F401BBEDAC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5128" name="Freeform 3">
              <a:extLst>
                <a:ext uri="{FF2B5EF4-FFF2-40B4-BE49-F238E27FC236}">
                  <a16:creationId xmlns:a16="http://schemas.microsoft.com/office/drawing/2014/main" id="{2E81C8E6-585E-45B7-9563-4C80A0EAB31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598 w 5184"/>
                <a:gd name="T3" fmla="*/ 3159 h 3159"/>
                <a:gd name="T4" fmla="*/ 5598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5129" name="Freeform 4">
              <a:extLst>
                <a:ext uri="{FF2B5EF4-FFF2-40B4-BE49-F238E27FC236}">
                  <a16:creationId xmlns:a16="http://schemas.microsoft.com/office/drawing/2014/main" id="{D1BE8D94-B0E6-445F-BB64-114FF46392A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606 w 556"/>
                <a:gd name="T5" fmla="*/ 3159 h 3159"/>
                <a:gd name="T6" fmla="*/ 606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grpSp>
          <p:nvGrpSpPr>
            <p:cNvPr id="5130" name="Group 5">
              <a:extLst>
                <a:ext uri="{FF2B5EF4-FFF2-40B4-BE49-F238E27FC236}">
                  <a16:creationId xmlns:a16="http://schemas.microsoft.com/office/drawing/2014/main" id="{50EC5CB7-7A70-4BA8-92FC-8E435AA46B7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5131" name="Freeform 6">
                <a:extLst>
                  <a:ext uri="{FF2B5EF4-FFF2-40B4-BE49-F238E27FC236}">
                    <a16:creationId xmlns:a16="http://schemas.microsoft.com/office/drawing/2014/main" id="{F2EC0BF8-C4FA-4247-883B-CAF8ED7B54F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5132" name="Freeform 7">
                <a:extLst>
                  <a:ext uri="{FF2B5EF4-FFF2-40B4-BE49-F238E27FC236}">
                    <a16:creationId xmlns:a16="http://schemas.microsoft.com/office/drawing/2014/main" id="{6A223701-454C-41CE-91BC-304B96AE4E59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5133" name="Freeform 8">
                <a:extLst>
                  <a:ext uri="{FF2B5EF4-FFF2-40B4-BE49-F238E27FC236}">
                    <a16:creationId xmlns:a16="http://schemas.microsoft.com/office/drawing/2014/main" id="{44BC7F02-F16A-4318-9EAA-ABE0DF74F6A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5113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5113 w 4724"/>
                  <a:gd name="T7" fmla="*/ 12 h 12"/>
                  <a:gd name="T8" fmla="*/ 5113 w 4724"/>
                  <a:gd name="T9" fmla="*/ 0 h 12"/>
                  <a:gd name="T10" fmla="*/ 5113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5134" name="Freeform 9">
                <a:extLst>
                  <a:ext uri="{FF2B5EF4-FFF2-40B4-BE49-F238E27FC236}">
                    <a16:creationId xmlns:a16="http://schemas.microsoft.com/office/drawing/2014/main" id="{EA8BB1E8-72EB-4A5C-A05C-DAE17DD6B01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5135" name="Freeform 10">
                <a:extLst>
                  <a:ext uri="{FF2B5EF4-FFF2-40B4-BE49-F238E27FC236}">
                    <a16:creationId xmlns:a16="http://schemas.microsoft.com/office/drawing/2014/main" id="{FBB83A70-69C1-4B43-8B19-3617B16128A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41323" name="Freeform 11">
                <a:extLst>
                  <a:ext uri="{FF2B5EF4-FFF2-40B4-BE49-F238E27FC236}">
                    <a16:creationId xmlns:a16="http://schemas.microsoft.com/office/drawing/2014/main" id="{B36F16A4-A724-4E76-B82D-F117ED69A1D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5137" name="Freeform 12">
                <a:extLst>
                  <a:ext uri="{FF2B5EF4-FFF2-40B4-BE49-F238E27FC236}">
                    <a16:creationId xmlns:a16="http://schemas.microsoft.com/office/drawing/2014/main" id="{E9792A59-2099-4D7D-AA31-34B11043122C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1099027 w 251"/>
                  <a:gd name="T5" fmla="*/ 12 h 12"/>
                  <a:gd name="T6" fmla="*/ 1099027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5138" name="Freeform 13">
                <a:extLst>
                  <a:ext uri="{FF2B5EF4-FFF2-40B4-BE49-F238E27FC236}">
                    <a16:creationId xmlns:a16="http://schemas.microsoft.com/office/drawing/2014/main" id="{8CA85959-E333-4836-A6D4-C28BF24BA0AC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76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76 w 251"/>
                  <a:gd name="T7" fmla="*/ 12 h 12"/>
                  <a:gd name="T8" fmla="*/ 276 w 251"/>
                  <a:gd name="T9" fmla="*/ 0 h 12"/>
                  <a:gd name="T10" fmla="*/ 276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41326" name="Freeform 14">
                <a:extLst>
                  <a:ext uri="{FF2B5EF4-FFF2-40B4-BE49-F238E27FC236}">
                    <a16:creationId xmlns:a16="http://schemas.microsoft.com/office/drawing/2014/main" id="{DD12C630-8B62-4B77-8CA9-AAFD955E80C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41327" name="Rectangle 15">
            <a:extLst>
              <a:ext uri="{FF2B5EF4-FFF2-40B4-BE49-F238E27FC236}">
                <a16:creationId xmlns:a16="http://schemas.microsoft.com/office/drawing/2014/main" id="{1ACC11DA-B0A7-458D-968A-C3AA65A3B7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141328" name="Rectangle 16">
            <a:extLst>
              <a:ext uri="{FF2B5EF4-FFF2-40B4-BE49-F238E27FC236}">
                <a16:creationId xmlns:a16="http://schemas.microsoft.com/office/drawing/2014/main" id="{9E207EF3-D6B2-4DA2-88CC-517CF3F0F7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141329" name="Rectangle 17">
            <a:extLst>
              <a:ext uri="{FF2B5EF4-FFF2-40B4-BE49-F238E27FC236}">
                <a16:creationId xmlns:a16="http://schemas.microsoft.com/office/drawing/2014/main" id="{599E44BF-877E-4A1E-9A9C-8CA0DA19CCB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41330" name="Rectangle 18">
            <a:extLst>
              <a:ext uri="{FF2B5EF4-FFF2-40B4-BE49-F238E27FC236}">
                <a16:creationId xmlns:a16="http://schemas.microsoft.com/office/drawing/2014/main" id="{047B9FA8-8CEA-4C0C-8135-7DCBD86923D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41331" name="Rectangle 19">
            <a:extLst>
              <a:ext uri="{FF2B5EF4-FFF2-40B4-BE49-F238E27FC236}">
                <a16:creationId xmlns:a16="http://schemas.microsoft.com/office/drawing/2014/main" id="{7F2072F4-65B1-4AF4-B356-84BB11B43CF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D7A404E3-82B8-470A-ADE9-8BEDE84FDA4B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9497636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662" r:id="rId1"/>
    <p:sldLayoutId id="2147484663" r:id="rId2"/>
    <p:sldLayoutId id="2147484664" r:id="rId3"/>
    <p:sldLayoutId id="2147484665" r:id="rId4"/>
    <p:sldLayoutId id="2147484666" r:id="rId5"/>
    <p:sldLayoutId id="2147484667" r:id="rId6"/>
    <p:sldLayoutId id="2147484668" r:id="rId7"/>
    <p:sldLayoutId id="2147484669" r:id="rId8"/>
    <p:sldLayoutId id="2147484670" r:id="rId9"/>
    <p:sldLayoutId id="2147484671" r:id="rId10"/>
    <p:sldLayoutId id="2147484672" r:id="rId11"/>
    <p:sldLayoutId id="2147484673" r:id="rId12"/>
    <p:sldLayoutId id="2147484674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116092E9-8D60-42F9-BFD7-D6CC992A3E5E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2056" name="Freeform 3">
              <a:extLst>
                <a:ext uri="{FF2B5EF4-FFF2-40B4-BE49-F238E27FC236}">
                  <a16:creationId xmlns:a16="http://schemas.microsoft.com/office/drawing/2014/main" id="{70531EE9-A9B4-4987-ADFC-BB8E8B28868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6007 w 5184"/>
                <a:gd name="T3" fmla="*/ 3159 h 3159"/>
                <a:gd name="T4" fmla="*/ 6007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2057" name="Freeform 4">
              <a:extLst>
                <a:ext uri="{FF2B5EF4-FFF2-40B4-BE49-F238E27FC236}">
                  <a16:creationId xmlns:a16="http://schemas.microsoft.com/office/drawing/2014/main" id="{9FC9CAD3-EC9A-4098-9241-9C32BA677C5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652 w 556"/>
                <a:gd name="T5" fmla="*/ 3159 h 3159"/>
                <a:gd name="T6" fmla="*/ 652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grpSp>
          <p:nvGrpSpPr>
            <p:cNvPr id="2058" name="Group 5">
              <a:extLst>
                <a:ext uri="{FF2B5EF4-FFF2-40B4-BE49-F238E27FC236}">
                  <a16:creationId xmlns:a16="http://schemas.microsoft.com/office/drawing/2014/main" id="{773FFB49-9F70-4CE6-BBD1-7A5551510F2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2059" name="Freeform 6">
                <a:extLst>
                  <a:ext uri="{FF2B5EF4-FFF2-40B4-BE49-F238E27FC236}">
                    <a16:creationId xmlns:a16="http://schemas.microsoft.com/office/drawing/2014/main" id="{D0731359-C86D-4331-944E-C720C22F6507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060" name="Freeform 7">
                <a:extLst>
                  <a:ext uri="{FF2B5EF4-FFF2-40B4-BE49-F238E27FC236}">
                    <a16:creationId xmlns:a16="http://schemas.microsoft.com/office/drawing/2014/main" id="{98DC1F0E-232E-473B-8663-E322163A6D7E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061" name="Freeform 8">
                <a:extLst>
                  <a:ext uri="{FF2B5EF4-FFF2-40B4-BE49-F238E27FC236}">
                    <a16:creationId xmlns:a16="http://schemas.microsoft.com/office/drawing/2014/main" id="{C907C0C9-F851-42DA-987C-8D066B686A8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5498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5498 w 4724"/>
                  <a:gd name="T7" fmla="*/ 12 h 12"/>
                  <a:gd name="T8" fmla="*/ 5498 w 4724"/>
                  <a:gd name="T9" fmla="*/ 0 h 12"/>
                  <a:gd name="T10" fmla="*/ 5498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062" name="Freeform 9">
                <a:extLst>
                  <a:ext uri="{FF2B5EF4-FFF2-40B4-BE49-F238E27FC236}">
                    <a16:creationId xmlns:a16="http://schemas.microsoft.com/office/drawing/2014/main" id="{D3B294CE-925B-423D-A28A-129D694B9AF7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063" name="Freeform 10">
                <a:extLst>
                  <a:ext uri="{FF2B5EF4-FFF2-40B4-BE49-F238E27FC236}">
                    <a16:creationId xmlns:a16="http://schemas.microsoft.com/office/drawing/2014/main" id="{BBD06FBF-9642-40D6-833B-273D5122793E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41323" name="Freeform 11">
                <a:extLst>
                  <a:ext uri="{FF2B5EF4-FFF2-40B4-BE49-F238E27FC236}">
                    <a16:creationId xmlns:a16="http://schemas.microsoft.com/office/drawing/2014/main" id="{FB9B9118-38DF-4FC7-9DBD-5683A524EF21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2065" name="Freeform 12">
                <a:extLst>
                  <a:ext uri="{FF2B5EF4-FFF2-40B4-BE49-F238E27FC236}">
                    <a16:creationId xmlns:a16="http://schemas.microsoft.com/office/drawing/2014/main" id="{56377403-DB64-4730-BD9C-FF559EE4E717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2147483646 w 251"/>
                  <a:gd name="T5" fmla="*/ 12 h 12"/>
                  <a:gd name="T6" fmla="*/ 2147483646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066" name="Freeform 13">
                <a:extLst>
                  <a:ext uri="{FF2B5EF4-FFF2-40B4-BE49-F238E27FC236}">
                    <a16:creationId xmlns:a16="http://schemas.microsoft.com/office/drawing/2014/main" id="{D3DE63FF-7127-408D-9703-A26E50D0DD1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99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99 w 251"/>
                  <a:gd name="T7" fmla="*/ 12 h 12"/>
                  <a:gd name="T8" fmla="*/ 299 w 251"/>
                  <a:gd name="T9" fmla="*/ 0 h 12"/>
                  <a:gd name="T10" fmla="*/ 299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41326" name="Freeform 14">
                <a:extLst>
                  <a:ext uri="{FF2B5EF4-FFF2-40B4-BE49-F238E27FC236}">
                    <a16:creationId xmlns:a16="http://schemas.microsoft.com/office/drawing/2014/main" id="{ADE6355D-F758-4E1E-93E2-1D8FFC8E1F5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41327" name="Rectangle 15">
            <a:extLst>
              <a:ext uri="{FF2B5EF4-FFF2-40B4-BE49-F238E27FC236}">
                <a16:creationId xmlns:a16="http://schemas.microsoft.com/office/drawing/2014/main" id="{C08AF7FC-5F0A-4046-90C9-5B3EE0A5EF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141328" name="Rectangle 16">
            <a:extLst>
              <a:ext uri="{FF2B5EF4-FFF2-40B4-BE49-F238E27FC236}">
                <a16:creationId xmlns:a16="http://schemas.microsoft.com/office/drawing/2014/main" id="{74765CCE-3B0D-43C7-A992-02A8AD7679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141329" name="Rectangle 17">
            <a:extLst>
              <a:ext uri="{FF2B5EF4-FFF2-40B4-BE49-F238E27FC236}">
                <a16:creationId xmlns:a16="http://schemas.microsoft.com/office/drawing/2014/main" id="{BCB98809-CFDB-44C6-8E71-B6C963FEE38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41330" name="Rectangle 18">
            <a:extLst>
              <a:ext uri="{FF2B5EF4-FFF2-40B4-BE49-F238E27FC236}">
                <a16:creationId xmlns:a16="http://schemas.microsoft.com/office/drawing/2014/main" id="{51F6A150-8E37-4651-9014-0302E7B45AC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41331" name="Rectangle 19">
            <a:extLst>
              <a:ext uri="{FF2B5EF4-FFF2-40B4-BE49-F238E27FC236}">
                <a16:creationId xmlns:a16="http://schemas.microsoft.com/office/drawing/2014/main" id="{A9DC2FA4-419C-4577-86B3-0AFAE23F71D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</a:lstStyle>
          <a:p>
            <a:fld id="{8D587A0D-543F-4C21-A8FB-4A7F9E933AF9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08150067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676" r:id="rId1"/>
    <p:sldLayoutId id="2147484677" r:id="rId2"/>
    <p:sldLayoutId id="2147484678" r:id="rId3"/>
    <p:sldLayoutId id="2147484679" r:id="rId4"/>
    <p:sldLayoutId id="2147484680" r:id="rId5"/>
    <p:sldLayoutId id="2147484681" r:id="rId6"/>
    <p:sldLayoutId id="2147484682" r:id="rId7"/>
    <p:sldLayoutId id="2147484683" r:id="rId8"/>
    <p:sldLayoutId id="2147484684" r:id="rId9"/>
    <p:sldLayoutId id="2147484685" r:id="rId10"/>
    <p:sldLayoutId id="2147484686" r:id="rId11"/>
    <p:sldLayoutId id="2147484687" r:id="rId12"/>
    <p:sldLayoutId id="2147484688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>
            <a:extLst>
              <a:ext uri="{FF2B5EF4-FFF2-40B4-BE49-F238E27FC236}">
                <a16:creationId xmlns:a16="http://schemas.microsoft.com/office/drawing/2014/main" id="{6CC9DDC7-272A-4070-B063-8D3C6E8991E1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5368" name="Freeform 3">
              <a:extLst>
                <a:ext uri="{FF2B5EF4-FFF2-40B4-BE49-F238E27FC236}">
                  <a16:creationId xmlns:a16="http://schemas.microsoft.com/office/drawing/2014/main" id="{5AEF4C6A-D568-4695-A348-4BA0017B4F9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737 w 5184"/>
                <a:gd name="T3" fmla="*/ 3159 h 3159"/>
                <a:gd name="T4" fmla="*/ 5737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5369" name="Freeform 4">
              <a:extLst>
                <a:ext uri="{FF2B5EF4-FFF2-40B4-BE49-F238E27FC236}">
                  <a16:creationId xmlns:a16="http://schemas.microsoft.com/office/drawing/2014/main" id="{9A9D783E-8BF6-4933-A4F3-F3E1420D5E1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622 w 556"/>
                <a:gd name="T5" fmla="*/ 3159 h 3159"/>
                <a:gd name="T6" fmla="*/ 622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grpSp>
          <p:nvGrpSpPr>
            <p:cNvPr id="15370" name="Group 5">
              <a:extLst>
                <a:ext uri="{FF2B5EF4-FFF2-40B4-BE49-F238E27FC236}">
                  <a16:creationId xmlns:a16="http://schemas.microsoft.com/office/drawing/2014/main" id="{900FBB4D-BFFC-43FB-9563-92CE7AF2B9F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5371" name="Freeform 6">
                <a:extLst>
                  <a:ext uri="{FF2B5EF4-FFF2-40B4-BE49-F238E27FC236}">
                    <a16:creationId xmlns:a16="http://schemas.microsoft.com/office/drawing/2014/main" id="{EDFA89BB-12B7-4A51-8A6E-F06AD643AD2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5372" name="Freeform 7">
                <a:extLst>
                  <a:ext uri="{FF2B5EF4-FFF2-40B4-BE49-F238E27FC236}">
                    <a16:creationId xmlns:a16="http://schemas.microsoft.com/office/drawing/2014/main" id="{6770598C-88B1-47B8-878E-16D69CE6B51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5373" name="Freeform 8">
                <a:extLst>
                  <a:ext uri="{FF2B5EF4-FFF2-40B4-BE49-F238E27FC236}">
                    <a16:creationId xmlns:a16="http://schemas.microsoft.com/office/drawing/2014/main" id="{D95AE8E5-EABD-4C07-8E6B-2E9BD70E9F6E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5243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5243 w 4724"/>
                  <a:gd name="T7" fmla="*/ 12 h 12"/>
                  <a:gd name="T8" fmla="*/ 5243 w 4724"/>
                  <a:gd name="T9" fmla="*/ 0 h 12"/>
                  <a:gd name="T10" fmla="*/ 5243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5374" name="Freeform 9">
                <a:extLst>
                  <a:ext uri="{FF2B5EF4-FFF2-40B4-BE49-F238E27FC236}">
                    <a16:creationId xmlns:a16="http://schemas.microsoft.com/office/drawing/2014/main" id="{A9FBA9E8-3C94-45BA-A9BD-B418F287B0C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5375" name="Freeform 10">
                <a:extLst>
                  <a:ext uri="{FF2B5EF4-FFF2-40B4-BE49-F238E27FC236}">
                    <a16:creationId xmlns:a16="http://schemas.microsoft.com/office/drawing/2014/main" id="{1B88612B-B2EC-46FE-9239-A2A52AE5C46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41323" name="Freeform 11">
                <a:extLst>
                  <a:ext uri="{FF2B5EF4-FFF2-40B4-BE49-F238E27FC236}">
                    <a16:creationId xmlns:a16="http://schemas.microsoft.com/office/drawing/2014/main" id="{BA34156E-6118-40A2-B03D-32998F633CDC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>
                  <a:solidFill>
                    <a:srgbClr val="FFFFFF"/>
                  </a:solidFill>
                  <a:cs typeface="Angsana New"/>
                </a:endParaRPr>
              </a:p>
            </p:txBody>
          </p:sp>
          <p:sp>
            <p:nvSpPr>
              <p:cNvPr id="15377" name="Freeform 12">
                <a:extLst>
                  <a:ext uri="{FF2B5EF4-FFF2-40B4-BE49-F238E27FC236}">
                    <a16:creationId xmlns:a16="http://schemas.microsoft.com/office/drawing/2014/main" id="{87E6D538-BCA8-4694-8B1B-D7AA7D83D67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16072199 w 251"/>
                  <a:gd name="T5" fmla="*/ 12 h 12"/>
                  <a:gd name="T6" fmla="*/ 16072199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5378" name="Freeform 13">
                <a:extLst>
                  <a:ext uri="{FF2B5EF4-FFF2-40B4-BE49-F238E27FC236}">
                    <a16:creationId xmlns:a16="http://schemas.microsoft.com/office/drawing/2014/main" id="{6C6A84F5-447A-4708-BED6-59A53FCFA45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84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84 w 251"/>
                  <a:gd name="T7" fmla="*/ 12 h 12"/>
                  <a:gd name="T8" fmla="*/ 284 w 251"/>
                  <a:gd name="T9" fmla="*/ 0 h 12"/>
                  <a:gd name="T10" fmla="*/ 284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41326" name="Freeform 14">
                <a:extLst>
                  <a:ext uri="{FF2B5EF4-FFF2-40B4-BE49-F238E27FC236}">
                    <a16:creationId xmlns:a16="http://schemas.microsoft.com/office/drawing/2014/main" id="{9451B2E3-7583-48CC-AEE8-6B8CBC4BDA9B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>
                  <a:solidFill>
                    <a:srgbClr val="FFFFFF"/>
                  </a:solidFill>
                  <a:cs typeface="Angsana New"/>
                </a:endParaRPr>
              </a:p>
            </p:txBody>
          </p:sp>
        </p:grpSp>
      </p:grpSp>
      <p:sp>
        <p:nvSpPr>
          <p:cNvPr id="141327" name="Rectangle 15">
            <a:extLst>
              <a:ext uri="{FF2B5EF4-FFF2-40B4-BE49-F238E27FC236}">
                <a16:creationId xmlns:a16="http://schemas.microsoft.com/office/drawing/2014/main" id="{55A2D798-5BE9-4447-A33D-E4AEBAAE95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141328" name="Rectangle 16">
            <a:extLst>
              <a:ext uri="{FF2B5EF4-FFF2-40B4-BE49-F238E27FC236}">
                <a16:creationId xmlns:a16="http://schemas.microsoft.com/office/drawing/2014/main" id="{7C354F47-2A6E-4ABD-B7A5-CC442879D9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141329" name="Rectangle 17">
            <a:extLst>
              <a:ext uri="{FF2B5EF4-FFF2-40B4-BE49-F238E27FC236}">
                <a16:creationId xmlns:a16="http://schemas.microsoft.com/office/drawing/2014/main" id="{E30A5ECD-339E-481D-A755-F161E03914A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ngsana New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41330" name="Rectangle 18">
            <a:extLst>
              <a:ext uri="{FF2B5EF4-FFF2-40B4-BE49-F238E27FC236}">
                <a16:creationId xmlns:a16="http://schemas.microsoft.com/office/drawing/2014/main" id="{76AA6DFF-10EF-48A9-98A3-E15A05DBED2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ngsana New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41331" name="Rectangle 19">
            <a:extLst>
              <a:ext uri="{FF2B5EF4-FFF2-40B4-BE49-F238E27FC236}">
                <a16:creationId xmlns:a16="http://schemas.microsoft.com/office/drawing/2014/main" id="{CAD9F98F-B226-4AEC-8740-AC9FC285C58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87E77FBA-4848-4C68-8EDE-EA853C1D9E3E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63510852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767" r:id="rId1"/>
    <p:sldLayoutId id="2147484768" r:id="rId2"/>
    <p:sldLayoutId id="2147484769" r:id="rId3"/>
    <p:sldLayoutId id="2147484770" r:id="rId4"/>
    <p:sldLayoutId id="2147484771" r:id="rId5"/>
    <p:sldLayoutId id="2147484772" r:id="rId6"/>
    <p:sldLayoutId id="2147484773" r:id="rId7"/>
    <p:sldLayoutId id="2147484774" r:id="rId8"/>
    <p:sldLayoutId id="2147484775" r:id="rId9"/>
    <p:sldLayoutId id="2147484776" r:id="rId10"/>
    <p:sldLayoutId id="2147484777" r:id="rId11"/>
    <p:sldLayoutId id="214748477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>
            <a:extLst>
              <a:ext uri="{FF2B5EF4-FFF2-40B4-BE49-F238E27FC236}">
                <a16:creationId xmlns:a16="http://schemas.microsoft.com/office/drawing/2014/main" id="{CA013152-2D42-4F7D-A2BB-C5B3A9606146}"/>
              </a:ext>
            </a:extLst>
          </p:cNvPr>
          <p:cNvGrpSpPr>
            <a:grpSpLocks/>
          </p:cNvGrpSpPr>
          <p:nvPr/>
        </p:nvGrpSpPr>
        <p:grpSpPr bwMode="auto">
          <a:xfrm>
            <a:off x="1" y="6352"/>
            <a:ext cx="9140825" cy="6851649"/>
            <a:chOff x="0" y="4"/>
            <a:chExt cx="5758" cy="4316"/>
          </a:xfrm>
        </p:grpSpPr>
        <p:sp>
          <p:nvSpPr>
            <p:cNvPr id="6152" name="Freeform 3">
              <a:extLst>
                <a:ext uri="{FF2B5EF4-FFF2-40B4-BE49-F238E27FC236}">
                  <a16:creationId xmlns:a16="http://schemas.microsoft.com/office/drawing/2014/main" id="{903D53D3-2FD8-4C8F-8EA7-40673E9667A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496 w 5184"/>
                <a:gd name="T3" fmla="*/ 3159 h 3159"/>
                <a:gd name="T4" fmla="*/ 5496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6153" name="Freeform 4">
              <a:extLst>
                <a:ext uri="{FF2B5EF4-FFF2-40B4-BE49-F238E27FC236}">
                  <a16:creationId xmlns:a16="http://schemas.microsoft.com/office/drawing/2014/main" id="{638A97E9-185E-4FCF-AF5C-4DEC5CBF422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94 w 556"/>
                <a:gd name="T5" fmla="*/ 3159 h 3159"/>
                <a:gd name="T6" fmla="*/ 594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grpSp>
          <p:nvGrpSpPr>
            <p:cNvPr id="6154" name="Group 5">
              <a:extLst>
                <a:ext uri="{FF2B5EF4-FFF2-40B4-BE49-F238E27FC236}">
                  <a16:creationId xmlns:a16="http://schemas.microsoft.com/office/drawing/2014/main" id="{8AB5D66A-85B6-41E5-9406-74FC2D6EB66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6155" name="Freeform 6">
                <a:extLst>
                  <a:ext uri="{FF2B5EF4-FFF2-40B4-BE49-F238E27FC236}">
                    <a16:creationId xmlns:a16="http://schemas.microsoft.com/office/drawing/2014/main" id="{89D50B3F-33A2-4B06-99D0-029A1D8FD1F9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156" name="Freeform 7">
                <a:extLst>
                  <a:ext uri="{FF2B5EF4-FFF2-40B4-BE49-F238E27FC236}">
                    <a16:creationId xmlns:a16="http://schemas.microsoft.com/office/drawing/2014/main" id="{D41E8879-7BE3-4B91-90E6-7797CBEC54A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157" name="Freeform 8">
                <a:extLst>
                  <a:ext uri="{FF2B5EF4-FFF2-40B4-BE49-F238E27FC236}">
                    <a16:creationId xmlns:a16="http://schemas.microsoft.com/office/drawing/2014/main" id="{739EB7C4-6703-4DF3-89D5-C5126B0CD9DB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5017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5017 w 4724"/>
                  <a:gd name="T7" fmla="*/ 12 h 12"/>
                  <a:gd name="T8" fmla="*/ 5017 w 4724"/>
                  <a:gd name="T9" fmla="*/ 0 h 12"/>
                  <a:gd name="T10" fmla="*/ 5017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158" name="Freeform 9">
                <a:extLst>
                  <a:ext uri="{FF2B5EF4-FFF2-40B4-BE49-F238E27FC236}">
                    <a16:creationId xmlns:a16="http://schemas.microsoft.com/office/drawing/2014/main" id="{65E69F7C-96CC-4D0D-A9BE-77FD370ED86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159" name="Freeform 10">
                <a:extLst>
                  <a:ext uri="{FF2B5EF4-FFF2-40B4-BE49-F238E27FC236}">
                    <a16:creationId xmlns:a16="http://schemas.microsoft.com/office/drawing/2014/main" id="{DD12F12D-9A15-4332-B7CA-06CDB508927C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41323" name="Freeform 11">
                <a:extLst>
                  <a:ext uri="{FF2B5EF4-FFF2-40B4-BE49-F238E27FC236}">
                    <a16:creationId xmlns:a16="http://schemas.microsoft.com/office/drawing/2014/main" id="{5FD3E626-81DB-4BC6-8444-020A87E97B0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 sz="2100">
                  <a:solidFill>
                    <a:srgbClr val="FFFFFF"/>
                  </a:solidFill>
                </a:endParaRPr>
              </a:p>
            </p:txBody>
          </p:sp>
          <p:sp>
            <p:nvSpPr>
              <p:cNvPr id="6161" name="Freeform 12">
                <a:extLst>
                  <a:ext uri="{FF2B5EF4-FFF2-40B4-BE49-F238E27FC236}">
                    <a16:creationId xmlns:a16="http://schemas.microsoft.com/office/drawing/2014/main" id="{D87F3AEC-D905-4C84-A162-041603C71F3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146963 w 251"/>
                  <a:gd name="T5" fmla="*/ 12 h 12"/>
                  <a:gd name="T6" fmla="*/ 146963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162" name="Freeform 13">
                <a:extLst>
                  <a:ext uri="{FF2B5EF4-FFF2-40B4-BE49-F238E27FC236}">
                    <a16:creationId xmlns:a16="http://schemas.microsoft.com/office/drawing/2014/main" id="{331E13B5-92D9-47AA-A12F-C94E4C0B4B1B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70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70 w 251"/>
                  <a:gd name="T7" fmla="*/ 12 h 12"/>
                  <a:gd name="T8" fmla="*/ 270 w 251"/>
                  <a:gd name="T9" fmla="*/ 0 h 12"/>
                  <a:gd name="T10" fmla="*/ 27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41326" name="Freeform 14">
                <a:extLst>
                  <a:ext uri="{FF2B5EF4-FFF2-40B4-BE49-F238E27FC236}">
                    <a16:creationId xmlns:a16="http://schemas.microsoft.com/office/drawing/2014/main" id="{C56D71DC-3867-489E-81F6-B986AB48B4BC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 sz="21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41327" name="Rectangle 15">
            <a:extLst>
              <a:ext uri="{FF2B5EF4-FFF2-40B4-BE49-F238E27FC236}">
                <a16:creationId xmlns:a16="http://schemas.microsoft.com/office/drawing/2014/main" id="{90AEEC1F-B9BB-4487-9663-046EF65147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141328" name="Rectangle 16">
            <a:extLst>
              <a:ext uri="{FF2B5EF4-FFF2-40B4-BE49-F238E27FC236}">
                <a16:creationId xmlns:a16="http://schemas.microsoft.com/office/drawing/2014/main" id="{4E0EDD19-D503-413A-A982-F32DC9683E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141329" name="Rectangle 17">
            <a:extLst>
              <a:ext uri="{FF2B5EF4-FFF2-40B4-BE49-F238E27FC236}">
                <a16:creationId xmlns:a16="http://schemas.microsoft.com/office/drawing/2014/main" id="{BF7E797B-674F-4BE0-9AD7-2C5533F243E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41330" name="Rectangle 18">
            <a:extLst>
              <a:ext uri="{FF2B5EF4-FFF2-40B4-BE49-F238E27FC236}">
                <a16:creationId xmlns:a16="http://schemas.microsoft.com/office/drawing/2014/main" id="{1A49E370-87B4-4343-994C-E4D58C1D6AC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41331" name="Rectangle 19">
            <a:extLst>
              <a:ext uri="{FF2B5EF4-FFF2-40B4-BE49-F238E27FC236}">
                <a16:creationId xmlns:a16="http://schemas.microsoft.com/office/drawing/2014/main" id="{5D323561-FE34-4AEA-B493-7B4BD6768BF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D443933F-DFCB-4722-B6F9-52478162FB84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72546980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927" r:id="rId1"/>
    <p:sldLayoutId id="2147484928" r:id="rId2"/>
    <p:sldLayoutId id="2147484929" r:id="rId3"/>
    <p:sldLayoutId id="2147484930" r:id="rId4"/>
    <p:sldLayoutId id="2147484931" r:id="rId5"/>
    <p:sldLayoutId id="2147484932" r:id="rId6"/>
    <p:sldLayoutId id="2147484933" r:id="rId7"/>
    <p:sldLayoutId id="2147484934" r:id="rId8"/>
    <p:sldLayoutId id="2147484935" r:id="rId9"/>
    <p:sldLayoutId id="2147484936" r:id="rId10"/>
    <p:sldLayoutId id="2147484937" r:id="rId11"/>
    <p:sldLayoutId id="2147484938" r:id="rId12"/>
    <p:sldLayoutId id="214748493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5pPr>
      <a:lvl6pPr marL="3429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6pPr>
      <a:lvl7pPr marL="6858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7pPr>
      <a:lvl8pPr marL="10287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8pPr>
      <a:lvl9pPr marL="13716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th-TH"/>
      </a:defPPr>
      <a:lvl1pPr marL="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>
            <a:extLst>
              <a:ext uri="{FF2B5EF4-FFF2-40B4-BE49-F238E27FC236}">
                <a16:creationId xmlns:a16="http://schemas.microsoft.com/office/drawing/2014/main" id="{04DF1C6B-F4C5-4332-BCF3-91A235F47E66}"/>
              </a:ext>
            </a:extLst>
          </p:cNvPr>
          <p:cNvGrpSpPr>
            <a:grpSpLocks/>
          </p:cNvGrpSpPr>
          <p:nvPr/>
        </p:nvGrpSpPr>
        <p:grpSpPr bwMode="auto">
          <a:xfrm>
            <a:off x="1" y="6352"/>
            <a:ext cx="9140825" cy="6851649"/>
            <a:chOff x="0" y="4"/>
            <a:chExt cx="5758" cy="4316"/>
          </a:xfrm>
        </p:grpSpPr>
        <p:sp>
          <p:nvSpPr>
            <p:cNvPr id="5128" name="Freeform 3">
              <a:extLst>
                <a:ext uri="{FF2B5EF4-FFF2-40B4-BE49-F238E27FC236}">
                  <a16:creationId xmlns:a16="http://schemas.microsoft.com/office/drawing/2014/main" id="{9867B380-A618-47BD-8E84-C7B74EBA00D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935 w 5184"/>
                <a:gd name="T3" fmla="*/ 3159 h 3159"/>
                <a:gd name="T4" fmla="*/ 5935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5129" name="Freeform 4">
              <a:extLst>
                <a:ext uri="{FF2B5EF4-FFF2-40B4-BE49-F238E27FC236}">
                  <a16:creationId xmlns:a16="http://schemas.microsoft.com/office/drawing/2014/main" id="{52FBC748-6552-4F21-9E37-440DD26B0B8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644 w 556"/>
                <a:gd name="T5" fmla="*/ 3159 h 3159"/>
                <a:gd name="T6" fmla="*/ 644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grpSp>
          <p:nvGrpSpPr>
            <p:cNvPr id="5130" name="Group 5">
              <a:extLst>
                <a:ext uri="{FF2B5EF4-FFF2-40B4-BE49-F238E27FC236}">
                  <a16:creationId xmlns:a16="http://schemas.microsoft.com/office/drawing/2014/main" id="{2B7753F3-B6E8-4E42-BC88-5EC43FD5696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5131" name="Freeform 6">
                <a:extLst>
                  <a:ext uri="{FF2B5EF4-FFF2-40B4-BE49-F238E27FC236}">
                    <a16:creationId xmlns:a16="http://schemas.microsoft.com/office/drawing/2014/main" id="{DFE82C7B-A879-4F8E-AA98-7CA35E51F419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5132" name="Freeform 7">
                <a:extLst>
                  <a:ext uri="{FF2B5EF4-FFF2-40B4-BE49-F238E27FC236}">
                    <a16:creationId xmlns:a16="http://schemas.microsoft.com/office/drawing/2014/main" id="{B5DE2125-1F98-4952-B529-6201D3E55F4E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5133" name="Freeform 8">
                <a:extLst>
                  <a:ext uri="{FF2B5EF4-FFF2-40B4-BE49-F238E27FC236}">
                    <a16:creationId xmlns:a16="http://schemas.microsoft.com/office/drawing/2014/main" id="{770DDC65-0B2A-4F1B-8E79-0F60D8C2875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5430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5430 w 4724"/>
                  <a:gd name="T7" fmla="*/ 12 h 12"/>
                  <a:gd name="T8" fmla="*/ 5430 w 4724"/>
                  <a:gd name="T9" fmla="*/ 0 h 12"/>
                  <a:gd name="T10" fmla="*/ 5430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5134" name="Freeform 9">
                <a:extLst>
                  <a:ext uri="{FF2B5EF4-FFF2-40B4-BE49-F238E27FC236}">
                    <a16:creationId xmlns:a16="http://schemas.microsoft.com/office/drawing/2014/main" id="{023A189D-47EC-40EA-B34D-FE46CD85751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5135" name="Freeform 10">
                <a:extLst>
                  <a:ext uri="{FF2B5EF4-FFF2-40B4-BE49-F238E27FC236}">
                    <a16:creationId xmlns:a16="http://schemas.microsoft.com/office/drawing/2014/main" id="{6439446B-5323-49B1-8445-4C738C11C209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41323" name="Freeform 11">
                <a:extLst>
                  <a:ext uri="{FF2B5EF4-FFF2-40B4-BE49-F238E27FC236}">
                    <a16:creationId xmlns:a16="http://schemas.microsoft.com/office/drawing/2014/main" id="{10E8E61C-AEFC-4173-AB6E-42680A4910E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 sz="2100">
                  <a:solidFill>
                    <a:srgbClr val="FFFFFF"/>
                  </a:solidFill>
                </a:endParaRPr>
              </a:p>
            </p:txBody>
          </p:sp>
          <p:sp>
            <p:nvSpPr>
              <p:cNvPr id="5137" name="Freeform 12">
                <a:extLst>
                  <a:ext uri="{FF2B5EF4-FFF2-40B4-BE49-F238E27FC236}">
                    <a16:creationId xmlns:a16="http://schemas.microsoft.com/office/drawing/2014/main" id="{1813668C-A7C5-4FF0-B30A-B7BDD3AF43E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642750853 w 251"/>
                  <a:gd name="T5" fmla="*/ 12 h 12"/>
                  <a:gd name="T6" fmla="*/ 642750853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5138" name="Freeform 13">
                <a:extLst>
                  <a:ext uri="{FF2B5EF4-FFF2-40B4-BE49-F238E27FC236}">
                    <a16:creationId xmlns:a16="http://schemas.microsoft.com/office/drawing/2014/main" id="{2CFEAC0B-FAF8-4171-8A41-296D52E0266B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95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95 w 251"/>
                  <a:gd name="T7" fmla="*/ 12 h 12"/>
                  <a:gd name="T8" fmla="*/ 295 w 251"/>
                  <a:gd name="T9" fmla="*/ 0 h 12"/>
                  <a:gd name="T10" fmla="*/ 295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41326" name="Freeform 14">
                <a:extLst>
                  <a:ext uri="{FF2B5EF4-FFF2-40B4-BE49-F238E27FC236}">
                    <a16:creationId xmlns:a16="http://schemas.microsoft.com/office/drawing/2014/main" id="{5786E420-E4C7-44EF-A1C5-EB5A8F2976D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 sz="21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41327" name="Rectangle 15">
            <a:extLst>
              <a:ext uri="{FF2B5EF4-FFF2-40B4-BE49-F238E27FC236}">
                <a16:creationId xmlns:a16="http://schemas.microsoft.com/office/drawing/2014/main" id="{058469EC-382E-443A-AE15-59B8B81314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141328" name="Rectangle 16">
            <a:extLst>
              <a:ext uri="{FF2B5EF4-FFF2-40B4-BE49-F238E27FC236}">
                <a16:creationId xmlns:a16="http://schemas.microsoft.com/office/drawing/2014/main" id="{4196A841-B110-4586-B26E-F08F10721C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141329" name="Rectangle 17">
            <a:extLst>
              <a:ext uri="{FF2B5EF4-FFF2-40B4-BE49-F238E27FC236}">
                <a16:creationId xmlns:a16="http://schemas.microsoft.com/office/drawing/2014/main" id="{8E04449A-1F60-491F-B7FE-CE5F5F92F31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41330" name="Rectangle 18">
            <a:extLst>
              <a:ext uri="{FF2B5EF4-FFF2-40B4-BE49-F238E27FC236}">
                <a16:creationId xmlns:a16="http://schemas.microsoft.com/office/drawing/2014/main" id="{91A215D9-B1DB-4DE2-8067-77A9F430203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41331" name="Rectangle 19">
            <a:extLst>
              <a:ext uri="{FF2B5EF4-FFF2-40B4-BE49-F238E27FC236}">
                <a16:creationId xmlns:a16="http://schemas.microsoft.com/office/drawing/2014/main" id="{2DEA111B-5357-49A3-9702-E8466E176A2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43899D81-15DA-4DD6-8BD2-C8F2B6810419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16335472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941" r:id="rId1"/>
    <p:sldLayoutId id="2147484942" r:id="rId2"/>
    <p:sldLayoutId id="2147484943" r:id="rId3"/>
    <p:sldLayoutId id="2147484944" r:id="rId4"/>
    <p:sldLayoutId id="2147484945" r:id="rId5"/>
    <p:sldLayoutId id="2147484946" r:id="rId6"/>
    <p:sldLayoutId id="2147484947" r:id="rId7"/>
    <p:sldLayoutId id="2147484948" r:id="rId8"/>
    <p:sldLayoutId id="2147484949" r:id="rId9"/>
    <p:sldLayoutId id="2147484950" r:id="rId10"/>
    <p:sldLayoutId id="214748495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5pPr>
      <a:lvl6pPr marL="3429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6pPr>
      <a:lvl7pPr marL="6858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7pPr>
      <a:lvl8pPr marL="10287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8pPr>
      <a:lvl9pPr marL="13716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th-TH"/>
      </a:defPPr>
      <a:lvl1pPr marL="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C55EB08C-B81C-449F-B7DD-743035CA5AB4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32" name="Freeform 3">
              <a:extLst>
                <a:ext uri="{FF2B5EF4-FFF2-40B4-BE49-F238E27FC236}">
                  <a16:creationId xmlns:a16="http://schemas.microsoft.com/office/drawing/2014/main" id="{187FA2AB-8976-4A98-826F-F2A49F26410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496 w 5184"/>
                <a:gd name="T3" fmla="*/ 3159 h 3159"/>
                <a:gd name="T4" fmla="*/ 5496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033" name="Freeform 4">
              <a:extLst>
                <a:ext uri="{FF2B5EF4-FFF2-40B4-BE49-F238E27FC236}">
                  <a16:creationId xmlns:a16="http://schemas.microsoft.com/office/drawing/2014/main" id="{D2E2B5A1-216C-43CB-87F3-4D96CAFAA3B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94 w 556"/>
                <a:gd name="T5" fmla="*/ 3159 h 3159"/>
                <a:gd name="T6" fmla="*/ 594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grpSp>
          <p:nvGrpSpPr>
            <p:cNvPr id="1034" name="Group 5">
              <a:extLst>
                <a:ext uri="{FF2B5EF4-FFF2-40B4-BE49-F238E27FC236}">
                  <a16:creationId xmlns:a16="http://schemas.microsoft.com/office/drawing/2014/main" id="{DF5DAE12-85DC-4B03-B6D6-8C11F88B319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>
                <a:extLst>
                  <a:ext uri="{FF2B5EF4-FFF2-40B4-BE49-F238E27FC236}">
                    <a16:creationId xmlns:a16="http://schemas.microsoft.com/office/drawing/2014/main" id="{88DCA73C-6BCF-4328-9DD4-E0421E09E08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036" name="Freeform 7">
                <a:extLst>
                  <a:ext uri="{FF2B5EF4-FFF2-40B4-BE49-F238E27FC236}">
                    <a16:creationId xmlns:a16="http://schemas.microsoft.com/office/drawing/2014/main" id="{949DC038-2255-40AC-A665-4981429BE44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037" name="Freeform 8">
                <a:extLst>
                  <a:ext uri="{FF2B5EF4-FFF2-40B4-BE49-F238E27FC236}">
                    <a16:creationId xmlns:a16="http://schemas.microsoft.com/office/drawing/2014/main" id="{896EC63C-5EB3-4F79-9C7D-F7CC5D7BA059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5017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5017 w 4724"/>
                  <a:gd name="T7" fmla="*/ 12 h 12"/>
                  <a:gd name="T8" fmla="*/ 5017 w 4724"/>
                  <a:gd name="T9" fmla="*/ 0 h 12"/>
                  <a:gd name="T10" fmla="*/ 5017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038" name="Freeform 9">
                <a:extLst>
                  <a:ext uri="{FF2B5EF4-FFF2-40B4-BE49-F238E27FC236}">
                    <a16:creationId xmlns:a16="http://schemas.microsoft.com/office/drawing/2014/main" id="{B8BED399-A050-49EC-BA7D-9CD7C2DD923C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039" name="Freeform 10">
                <a:extLst>
                  <a:ext uri="{FF2B5EF4-FFF2-40B4-BE49-F238E27FC236}">
                    <a16:creationId xmlns:a16="http://schemas.microsoft.com/office/drawing/2014/main" id="{4E9E390A-17EF-4BB0-A904-6641F920DF1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41323" name="Freeform 11">
                <a:extLst>
                  <a:ext uri="{FF2B5EF4-FFF2-40B4-BE49-F238E27FC236}">
                    <a16:creationId xmlns:a16="http://schemas.microsoft.com/office/drawing/2014/main" id="{109F269A-0EE3-4CB2-ACBF-A930F529690B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Freeform 12">
                <a:extLst>
                  <a:ext uri="{FF2B5EF4-FFF2-40B4-BE49-F238E27FC236}">
                    <a16:creationId xmlns:a16="http://schemas.microsoft.com/office/drawing/2014/main" id="{834D14E5-D886-40A4-87F5-DE872B70ADF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146963 w 251"/>
                  <a:gd name="T5" fmla="*/ 12 h 12"/>
                  <a:gd name="T6" fmla="*/ 146963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042" name="Freeform 13">
                <a:extLst>
                  <a:ext uri="{FF2B5EF4-FFF2-40B4-BE49-F238E27FC236}">
                    <a16:creationId xmlns:a16="http://schemas.microsoft.com/office/drawing/2014/main" id="{3A1930CA-8FCD-4523-B790-79ACB2A1395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70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70 w 251"/>
                  <a:gd name="T7" fmla="*/ 12 h 12"/>
                  <a:gd name="T8" fmla="*/ 270 w 251"/>
                  <a:gd name="T9" fmla="*/ 0 h 12"/>
                  <a:gd name="T10" fmla="*/ 27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41326" name="Freeform 14">
                <a:extLst>
                  <a:ext uri="{FF2B5EF4-FFF2-40B4-BE49-F238E27FC236}">
                    <a16:creationId xmlns:a16="http://schemas.microsoft.com/office/drawing/2014/main" id="{B4F1938D-1691-4F3D-B0A4-251F8BA8A97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41327" name="Rectangle 15">
            <a:extLst>
              <a:ext uri="{FF2B5EF4-FFF2-40B4-BE49-F238E27FC236}">
                <a16:creationId xmlns:a16="http://schemas.microsoft.com/office/drawing/2014/main" id="{81DFC86C-C37B-40D8-A9A3-BF1FBBCBF6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141328" name="Rectangle 16">
            <a:extLst>
              <a:ext uri="{FF2B5EF4-FFF2-40B4-BE49-F238E27FC236}">
                <a16:creationId xmlns:a16="http://schemas.microsoft.com/office/drawing/2014/main" id="{82663542-7D43-4916-BDB4-30DC5D6B5A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141329" name="Rectangle 17">
            <a:extLst>
              <a:ext uri="{FF2B5EF4-FFF2-40B4-BE49-F238E27FC236}">
                <a16:creationId xmlns:a16="http://schemas.microsoft.com/office/drawing/2014/main" id="{10B257B7-0E6E-413F-A224-77858A5FE26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41330" name="Rectangle 18">
            <a:extLst>
              <a:ext uri="{FF2B5EF4-FFF2-40B4-BE49-F238E27FC236}">
                <a16:creationId xmlns:a16="http://schemas.microsoft.com/office/drawing/2014/main" id="{5D4D93A8-3271-4FF1-8232-BDA400DBA24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41331" name="Rectangle 19">
            <a:extLst>
              <a:ext uri="{FF2B5EF4-FFF2-40B4-BE49-F238E27FC236}">
                <a16:creationId xmlns:a16="http://schemas.microsoft.com/office/drawing/2014/main" id="{8D52F1F6-CB05-4EE7-A2F9-0EFE8D7F26F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</a:lstStyle>
          <a:p>
            <a:fld id="{697668A9-1122-4DF5-916F-46C756352BEE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408706043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953" r:id="rId1"/>
    <p:sldLayoutId id="2147484954" r:id="rId2"/>
    <p:sldLayoutId id="2147484955" r:id="rId3"/>
    <p:sldLayoutId id="2147484956" r:id="rId4"/>
    <p:sldLayoutId id="2147484957" r:id="rId5"/>
    <p:sldLayoutId id="2147484958" r:id="rId6"/>
    <p:sldLayoutId id="2147484959" r:id="rId7"/>
    <p:sldLayoutId id="2147484960" r:id="rId8"/>
    <p:sldLayoutId id="2147484961" r:id="rId9"/>
    <p:sldLayoutId id="2147484962" r:id="rId10"/>
    <p:sldLayoutId id="2147484963" r:id="rId11"/>
    <p:sldLayoutId id="2147484964" r:id="rId12"/>
    <p:sldLayoutId id="214748496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>
            <a:extLst>
              <a:ext uri="{FF2B5EF4-FFF2-40B4-BE49-F238E27FC236}">
                <a16:creationId xmlns:a16="http://schemas.microsoft.com/office/drawing/2014/main" id="{330BCEBD-291D-44BB-A516-EB1E257F149D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6392" name="Freeform 3">
              <a:extLst>
                <a:ext uri="{FF2B5EF4-FFF2-40B4-BE49-F238E27FC236}">
                  <a16:creationId xmlns:a16="http://schemas.microsoft.com/office/drawing/2014/main" id="{8BA6BB06-9E32-4538-BBB3-E89B9186B65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496 w 5184"/>
                <a:gd name="T3" fmla="*/ 3159 h 3159"/>
                <a:gd name="T4" fmla="*/ 5496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6393" name="Freeform 4">
              <a:extLst>
                <a:ext uri="{FF2B5EF4-FFF2-40B4-BE49-F238E27FC236}">
                  <a16:creationId xmlns:a16="http://schemas.microsoft.com/office/drawing/2014/main" id="{B14F8BFF-07F3-4C2E-915A-B9A5DC13A8A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94 w 556"/>
                <a:gd name="T5" fmla="*/ 3159 h 3159"/>
                <a:gd name="T6" fmla="*/ 594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grpSp>
          <p:nvGrpSpPr>
            <p:cNvPr id="16394" name="Group 5">
              <a:extLst>
                <a:ext uri="{FF2B5EF4-FFF2-40B4-BE49-F238E27FC236}">
                  <a16:creationId xmlns:a16="http://schemas.microsoft.com/office/drawing/2014/main" id="{E0F0B330-93FE-432A-8058-2E6FA67B615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6395" name="Freeform 6">
                <a:extLst>
                  <a:ext uri="{FF2B5EF4-FFF2-40B4-BE49-F238E27FC236}">
                    <a16:creationId xmlns:a16="http://schemas.microsoft.com/office/drawing/2014/main" id="{5A743CC6-7655-4138-80D0-B816A13C663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6396" name="Freeform 7">
                <a:extLst>
                  <a:ext uri="{FF2B5EF4-FFF2-40B4-BE49-F238E27FC236}">
                    <a16:creationId xmlns:a16="http://schemas.microsoft.com/office/drawing/2014/main" id="{6643C9C5-B8DD-49E4-81C7-2A63B0E8552B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6397" name="Freeform 8">
                <a:extLst>
                  <a:ext uri="{FF2B5EF4-FFF2-40B4-BE49-F238E27FC236}">
                    <a16:creationId xmlns:a16="http://schemas.microsoft.com/office/drawing/2014/main" id="{704C0177-5ABF-4FA6-8348-65E10BCEF26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5017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5017 w 4724"/>
                  <a:gd name="T7" fmla="*/ 12 h 12"/>
                  <a:gd name="T8" fmla="*/ 5017 w 4724"/>
                  <a:gd name="T9" fmla="*/ 0 h 12"/>
                  <a:gd name="T10" fmla="*/ 5017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6398" name="Freeform 9">
                <a:extLst>
                  <a:ext uri="{FF2B5EF4-FFF2-40B4-BE49-F238E27FC236}">
                    <a16:creationId xmlns:a16="http://schemas.microsoft.com/office/drawing/2014/main" id="{3AD234DF-5935-40BA-B70C-4D3D1683AAB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6399" name="Freeform 10">
                <a:extLst>
                  <a:ext uri="{FF2B5EF4-FFF2-40B4-BE49-F238E27FC236}">
                    <a16:creationId xmlns:a16="http://schemas.microsoft.com/office/drawing/2014/main" id="{640475F8-80FD-4284-975C-3423567BDF2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41323" name="Freeform 11">
                <a:extLst>
                  <a:ext uri="{FF2B5EF4-FFF2-40B4-BE49-F238E27FC236}">
                    <a16:creationId xmlns:a16="http://schemas.microsoft.com/office/drawing/2014/main" id="{4FA77599-FD17-470A-A2AF-09F08D28D2C7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16401" name="Freeform 12">
                <a:extLst>
                  <a:ext uri="{FF2B5EF4-FFF2-40B4-BE49-F238E27FC236}">
                    <a16:creationId xmlns:a16="http://schemas.microsoft.com/office/drawing/2014/main" id="{0FDCBE0C-40D4-4C93-B038-64A961BC35C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146963 w 251"/>
                  <a:gd name="T5" fmla="*/ 12 h 12"/>
                  <a:gd name="T6" fmla="*/ 146963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6402" name="Freeform 13">
                <a:extLst>
                  <a:ext uri="{FF2B5EF4-FFF2-40B4-BE49-F238E27FC236}">
                    <a16:creationId xmlns:a16="http://schemas.microsoft.com/office/drawing/2014/main" id="{3DE70ACA-C96F-43E5-B868-032BA53EF347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70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70 w 251"/>
                  <a:gd name="T7" fmla="*/ 12 h 12"/>
                  <a:gd name="T8" fmla="*/ 270 w 251"/>
                  <a:gd name="T9" fmla="*/ 0 h 12"/>
                  <a:gd name="T10" fmla="*/ 27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41326" name="Freeform 14">
                <a:extLst>
                  <a:ext uri="{FF2B5EF4-FFF2-40B4-BE49-F238E27FC236}">
                    <a16:creationId xmlns:a16="http://schemas.microsoft.com/office/drawing/2014/main" id="{32D30129-D303-44D4-875C-A860A3CDC81B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41327" name="Rectangle 15">
            <a:extLst>
              <a:ext uri="{FF2B5EF4-FFF2-40B4-BE49-F238E27FC236}">
                <a16:creationId xmlns:a16="http://schemas.microsoft.com/office/drawing/2014/main" id="{A05C4C71-7D1F-41F6-90CB-FE9ED8DA17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141328" name="Rectangle 16">
            <a:extLst>
              <a:ext uri="{FF2B5EF4-FFF2-40B4-BE49-F238E27FC236}">
                <a16:creationId xmlns:a16="http://schemas.microsoft.com/office/drawing/2014/main" id="{7D7560E7-2A5F-46EC-8273-CA55A757A8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141329" name="Rectangle 17">
            <a:extLst>
              <a:ext uri="{FF2B5EF4-FFF2-40B4-BE49-F238E27FC236}">
                <a16:creationId xmlns:a16="http://schemas.microsoft.com/office/drawing/2014/main" id="{8F384C33-EA6C-4C69-B5D6-49CE1C5605C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41330" name="Rectangle 18">
            <a:extLst>
              <a:ext uri="{FF2B5EF4-FFF2-40B4-BE49-F238E27FC236}">
                <a16:creationId xmlns:a16="http://schemas.microsoft.com/office/drawing/2014/main" id="{39749558-BA59-4727-95D2-A6FFE56D2E6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41331" name="Rectangle 19">
            <a:extLst>
              <a:ext uri="{FF2B5EF4-FFF2-40B4-BE49-F238E27FC236}">
                <a16:creationId xmlns:a16="http://schemas.microsoft.com/office/drawing/2014/main" id="{B0A39A29-4478-44B8-AB55-FAB9751CD25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3F425C23-43C8-4E70-8AF1-22A3B103A2BF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55160980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967" r:id="rId1"/>
    <p:sldLayoutId id="2147484968" r:id="rId2"/>
    <p:sldLayoutId id="2147484969" r:id="rId3"/>
    <p:sldLayoutId id="2147484970" r:id="rId4"/>
    <p:sldLayoutId id="2147484971" r:id="rId5"/>
    <p:sldLayoutId id="2147484972" r:id="rId6"/>
    <p:sldLayoutId id="2147484973" r:id="rId7"/>
    <p:sldLayoutId id="2147484974" r:id="rId8"/>
    <p:sldLayoutId id="2147484975" r:id="rId9"/>
    <p:sldLayoutId id="2147484976" r:id="rId10"/>
    <p:sldLayoutId id="2147484977" r:id="rId11"/>
    <p:sldLayoutId id="2147484978" r:id="rId12"/>
    <p:sldLayoutId id="214748497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394 w 5184"/>
                <a:gd name="T3" fmla="*/ 3159 h 3159"/>
                <a:gd name="T4" fmla="*/ 5394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th-TH" sz="28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82 w 556"/>
                <a:gd name="T5" fmla="*/ 3159 h 3159"/>
                <a:gd name="T6" fmla="*/ 582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th-TH" sz="28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921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921 w 4724"/>
                  <a:gd name="T7" fmla="*/ 12 h 12"/>
                  <a:gd name="T8" fmla="*/ 4921 w 4724"/>
                  <a:gd name="T9" fmla="*/ 0 h 12"/>
                  <a:gd name="T10" fmla="*/ 4921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1323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19652 w 251"/>
                  <a:gd name="T5" fmla="*/ 12 h 12"/>
                  <a:gd name="T6" fmla="*/ 19652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64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64 w 251"/>
                  <a:gd name="T7" fmla="*/ 12 h 12"/>
                  <a:gd name="T8" fmla="*/ 264 w 251"/>
                  <a:gd name="T9" fmla="*/ 0 h 12"/>
                  <a:gd name="T10" fmla="*/ 264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1326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4132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14132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14132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14133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14133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518C54B4-6205-4A14-89F1-47E6F64C1AE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16186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2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4344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411 w 5184"/>
                <a:gd name="T3" fmla="*/ 3159 h 3159"/>
                <a:gd name="T4" fmla="*/ 5411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th-TH" sz="28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345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84 w 556"/>
                <a:gd name="T5" fmla="*/ 3159 h 3159"/>
                <a:gd name="T6" fmla="*/ 584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th-TH" sz="28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55306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4347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348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349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937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937 w 4724"/>
                  <a:gd name="T7" fmla="*/ 12 h 12"/>
                  <a:gd name="T8" fmla="*/ 4937 w 4724"/>
                  <a:gd name="T9" fmla="*/ 0 h 12"/>
                  <a:gd name="T10" fmla="*/ 4937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350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351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1323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353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27481 w 251"/>
                  <a:gd name="T5" fmla="*/ 12 h 12"/>
                  <a:gd name="T6" fmla="*/ 2748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354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65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65 w 251"/>
                  <a:gd name="T7" fmla="*/ 12 h 12"/>
                  <a:gd name="T8" fmla="*/ 265 w 251"/>
                  <a:gd name="T9" fmla="*/ 0 h 12"/>
                  <a:gd name="T10" fmla="*/ 265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1326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4132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14132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14132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4133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4133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</a:lstStyle>
          <a:p>
            <a:fld id="{6A19F26F-39F6-4282-B50A-6306B831F22C}" type="slidenum">
              <a:rPr lang="en-US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8511042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  <p:sldLayoutId id="2147484071" r:id="rId12"/>
    <p:sldLayoutId id="2147484072" r:id="rId13"/>
    <p:sldLayoutId id="2147484073" r:id="rId14"/>
    <p:sldLayoutId id="2147484074" r:id="rId15"/>
    <p:sldLayoutId id="2147484075" r:id="rId16"/>
    <p:sldLayoutId id="2147484076" r:id="rId1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>
            <a:extLst>
              <a:ext uri="{FF2B5EF4-FFF2-40B4-BE49-F238E27FC236}">
                <a16:creationId xmlns:a16="http://schemas.microsoft.com/office/drawing/2014/main" id="{670315B5-533C-4C2B-8667-0A769F8FCE4C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9224" name="Freeform 3">
              <a:extLst>
                <a:ext uri="{FF2B5EF4-FFF2-40B4-BE49-F238E27FC236}">
                  <a16:creationId xmlns:a16="http://schemas.microsoft.com/office/drawing/2014/main" id="{F92E8C54-0CAA-4428-B6BA-1FA11A91F08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411 w 5184"/>
                <a:gd name="T3" fmla="*/ 3159 h 3159"/>
                <a:gd name="T4" fmla="*/ 5411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9225" name="Freeform 4">
              <a:extLst>
                <a:ext uri="{FF2B5EF4-FFF2-40B4-BE49-F238E27FC236}">
                  <a16:creationId xmlns:a16="http://schemas.microsoft.com/office/drawing/2014/main" id="{7C296C31-CC39-4D1C-BC3A-A0FF3959DBD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84 w 556"/>
                <a:gd name="T5" fmla="*/ 3159 h 3159"/>
                <a:gd name="T6" fmla="*/ 584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grpSp>
          <p:nvGrpSpPr>
            <p:cNvPr id="9226" name="Group 5">
              <a:extLst>
                <a:ext uri="{FF2B5EF4-FFF2-40B4-BE49-F238E27FC236}">
                  <a16:creationId xmlns:a16="http://schemas.microsoft.com/office/drawing/2014/main" id="{4D377DF6-C24F-4504-A3E6-AB1BE0C2A01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9227" name="Freeform 6">
                <a:extLst>
                  <a:ext uri="{FF2B5EF4-FFF2-40B4-BE49-F238E27FC236}">
                    <a16:creationId xmlns:a16="http://schemas.microsoft.com/office/drawing/2014/main" id="{ED6A9BC7-CE35-4735-83C6-5678ACB437F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9228" name="Freeform 7">
                <a:extLst>
                  <a:ext uri="{FF2B5EF4-FFF2-40B4-BE49-F238E27FC236}">
                    <a16:creationId xmlns:a16="http://schemas.microsoft.com/office/drawing/2014/main" id="{8A1B9575-3BF1-41FF-A0FB-9C044319D29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9229" name="Freeform 8">
                <a:extLst>
                  <a:ext uri="{FF2B5EF4-FFF2-40B4-BE49-F238E27FC236}">
                    <a16:creationId xmlns:a16="http://schemas.microsoft.com/office/drawing/2014/main" id="{150F8C1F-1282-46EF-AEB7-665D8FE0CC17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937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937 w 4724"/>
                  <a:gd name="T7" fmla="*/ 12 h 12"/>
                  <a:gd name="T8" fmla="*/ 4937 w 4724"/>
                  <a:gd name="T9" fmla="*/ 0 h 12"/>
                  <a:gd name="T10" fmla="*/ 4937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9230" name="Freeform 9">
                <a:extLst>
                  <a:ext uri="{FF2B5EF4-FFF2-40B4-BE49-F238E27FC236}">
                    <a16:creationId xmlns:a16="http://schemas.microsoft.com/office/drawing/2014/main" id="{8E52BABC-87D9-4F74-AC6C-AA11C6A4CBD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9231" name="Freeform 10">
                <a:extLst>
                  <a:ext uri="{FF2B5EF4-FFF2-40B4-BE49-F238E27FC236}">
                    <a16:creationId xmlns:a16="http://schemas.microsoft.com/office/drawing/2014/main" id="{0F83F1E7-D64D-4877-92C1-6BCA6DAA112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41323" name="Freeform 11">
                <a:extLst>
                  <a:ext uri="{FF2B5EF4-FFF2-40B4-BE49-F238E27FC236}">
                    <a16:creationId xmlns:a16="http://schemas.microsoft.com/office/drawing/2014/main" id="{F80BBEFD-0672-4ED1-BAC9-F6784476BDD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9233" name="Freeform 12">
                <a:extLst>
                  <a:ext uri="{FF2B5EF4-FFF2-40B4-BE49-F238E27FC236}">
                    <a16:creationId xmlns:a16="http://schemas.microsoft.com/office/drawing/2014/main" id="{4656B4D4-DFEE-4AAD-9F81-EB9543AB89D7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27481 w 251"/>
                  <a:gd name="T5" fmla="*/ 12 h 12"/>
                  <a:gd name="T6" fmla="*/ 2748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9234" name="Freeform 13">
                <a:extLst>
                  <a:ext uri="{FF2B5EF4-FFF2-40B4-BE49-F238E27FC236}">
                    <a16:creationId xmlns:a16="http://schemas.microsoft.com/office/drawing/2014/main" id="{292AC106-D0FF-450A-B6DD-8E6D38BC3C57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65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65 w 251"/>
                  <a:gd name="T7" fmla="*/ 12 h 12"/>
                  <a:gd name="T8" fmla="*/ 265 w 251"/>
                  <a:gd name="T9" fmla="*/ 0 h 12"/>
                  <a:gd name="T10" fmla="*/ 265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41326" name="Freeform 14">
                <a:extLst>
                  <a:ext uri="{FF2B5EF4-FFF2-40B4-BE49-F238E27FC236}">
                    <a16:creationId xmlns:a16="http://schemas.microsoft.com/office/drawing/2014/main" id="{19D6928C-3583-45E7-A515-1EE414019C6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41327" name="Rectangle 15">
            <a:extLst>
              <a:ext uri="{FF2B5EF4-FFF2-40B4-BE49-F238E27FC236}">
                <a16:creationId xmlns:a16="http://schemas.microsoft.com/office/drawing/2014/main" id="{BE9B722C-D66B-4963-AD11-2589FD09F5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141328" name="Rectangle 16">
            <a:extLst>
              <a:ext uri="{FF2B5EF4-FFF2-40B4-BE49-F238E27FC236}">
                <a16:creationId xmlns:a16="http://schemas.microsoft.com/office/drawing/2014/main" id="{F783773C-C56A-4B72-8278-B3D6FAECA1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141329" name="Rectangle 17">
            <a:extLst>
              <a:ext uri="{FF2B5EF4-FFF2-40B4-BE49-F238E27FC236}">
                <a16:creationId xmlns:a16="http://schemas.microsoft.com/office/drawing/2014/main" id="{92756F88-AC50-4FA1-BA57-1006C3C93F9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41330" name="Rectangle 18">
            <a:extLst>
              <a:ext uri="{FF2B5EF4-FFF2-40B4-BE49-F238E27FC236}">
                <a16:creationId xmlns:a16="http://schemas.microsoft.com/office/drawing/2014/main" id="{51BC254A-BC8E-46A7-928D-C57720426B7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41331" name="Rectangle 19">
            <a:extLst>
              <a:ext uri="{FF2B5EF4-FFF2-40B4-BE49-F238E27FC236}">
                <a16:creationId xmlns:a16="http://schemas.microsoft.com/office/drawing/2014/main" id="{7CBA31A5-4D7A-4838-9669-99C03A398FA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5C11DCE4-0C86-4265-82FF-FEBBC64B684F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96500554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03" r:id="rId1"/>
    <p:sldLayoutId id="2147484104" r:id="rId2"/>
    <p:sldLayoutId id="2147484105" r:id="rId3"/>
    <p:sldLayoutId id="2147484106" r:id="rId4"/>
    <p:sldLayoutId id="2147484107" r:id="rId5"/>
    <p:sldLayoutId id="2147484108" r:id="rId6"/>
    <p:sldLayoutId id="2147484109" r:id="rId7"/>
    <p:sldLayoutId id="2147484110" r:id="rId8"/>
    <p:sldLayoutId id="2147484111" r:id="rId9"/>
    <p:sldLayoutId id="2147484112" r:id="rId10"/>
    <p:sldLayoutId id="214748411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5D65BAC8-01F6-450E-983F-CD2A57D07AB2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32" name="Freeform 3">
              <a:extLst>
                <a:ext uri="{FF2B5EF4-FFF2-40B4-BE49-F238E27FC236}">
                  <a16:creationId xmlns:a16="http://schemas.microsoft.com/office/drawing/2014/main" id="{44A57F8A-8DD6-4CC4-800C-FB8F6CDD015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462 w 5184"/>
                <a:gd name="T3" fmla="*/ 3159 h 3159"/>
                <a:gd name="T4" fmla="*/ 5462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033" name="Freeform 4">
              <a:extLst>
                <a:ext uri="{FF2B5EF4-FFF2-40B4-BE49-F238E27FC236}">
                  <a16:creationId xmlns:a16="http://schemas.microsoft.com/office/drawing/2014/main" id="{90188FFC-E022-4A4F-9B86-07BAB3664E9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90 w 556"/>
                <a:gd name="T5" fmla="*/ 3159 h 3159"/>
                <a:gd name="T6" fmla="*/ 590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grpSp>
          <p:nvGrpSpPr>
            <p:cNvPr id="1034" name="Group 5">
              <a:extLst>
                <a:ext uri="{FF2B5EF4-FFF2-40B4-BE49-F238E27FC236}">
                  <a16:creationId xmlns:a16="http://schemas.microsoft.com/office/drawing/2014/main" id="{12A187A7-CDEE-4496-A0F7-2B3F76E60A6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>
                <a:extLst>
                  <a:ext uri="{FF2B5EF4-FFF2-40B4-BE49-F238E27FC236}">
                    <a16:creationId xmlns:a16="http://schemas.microsoft.com/office/drawing/2014/main" id="{58D57D59-6AE0-4E89-9EAE-A0A1F5BAD8B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036" name="Freeform 7">
                <a:extLst>
                  <a:ext uri="{FF2B5EF4-FFF2-40B4-BE49-F238E27FC236}">
                    <a16:creationId xmlns:a16="http://schemas.microsoft.com/office/drawing/2014/main" id="{4A6F44D0-6E8D-4774-995C-81E0C49EED7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037" name="Freeform 8">
                <a:extLst>
                  <a:ext uri="{FF2B5EF4-FFF2-40B4-BE49-F238E27FC236}">
                    <a16:creationId xmlns:a16="http://schemas.microsoft.com/office/drawing/2014/main" id="{1142A10E-B552-4BB1-8589-DE3AD1D1133E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985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985 w 4724"/>
                  <a:gd name="T7" fmla="*/ 12 h 12"/>
                  <a:gd name="T8" fmla="*/ 4985 w 4724"/>
                  <a:gd name="T9" fmla="*/ 0 h 12"/>
                  <a:gd name="T10" fmla="*/ 4985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038" name="Freeform 9">
                <a:extLst>
                  <a:ext uri="{FF2B5EF4-FFF2-40B4-BE49-F238E27FC236}">
                    <a16:creationId xmlns:a16="http://schemas.microsoft.com/office/drawing/2014/main" id="{985D2699-6B5A-460A-AACC-FBC386814E4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039" name="Freeform 10">
                <a:extLst>
                  <a:ext uri="{FF2B5EF4-FFF2-40B4-BE49-F238E27FC236}">
                    <a16:creationId xmlns:a16="http://schemas.microsoft.com/office/drawing/2014/main" id="{0BC52AFD-029C-48F9-896D-B73EE85A5739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41323" name="Freeform 11">
                <a:extLst>
                  <a:ext uri="{FF2B5EF4-FFF2-40B4-BE49-F238E27FC236}">
                    <a16:creationId xmlns:a16="http://schemas.microsoft.com/office/drawing/2014/main" id="{69EC26F4-E7E0-4FA1-AB15-2ADFA2A87E5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Freeform 12">
                <a:extLst>
                  <a:ext uri="{FF2B5EF4-FFF2-40B4-BE49-F238E27FC236}">
                    <a16:creationId xmlns:a16="http://schemas.microsoft.com/office/drawing/2014/main" id="{CE171F91-5F5D-4CE1-AD8B-F505493CFE07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75152 w 251"/>
                  <a:gd name="T5" fmla="*/ 12 h 12"/>
                  <a:gd name="T6" fmla="*/ 75152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042" name="Freeform 13">
                <a:extLst>
                  <a:ext uri="{FF2B5EF4-FFF2-40B4-BE49-F238E27FC236}">
                    <a16:creationId xmlns:a16="http://schemas.microsoft.com/office/drawing/2014/main" id="{D96CC022-AD25-4DDF-8B1F-96FB2A572D8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68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68 w 251"/>
                  <a:gd name="T7" fmla="*/ 12 h 12"/>
                  <a:gd name="T8" fmla="*/ 268 w 251"/>
                  <a:gd name="T9" fmla="*/ 0 h 12"/>
                  <a:gd name="T10" fmla="*/ 268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41326" name="Freeform 14">
                <a:extLst>
                  <a:ext uri="{FF2B5EF4-FFF2-40B4-BE49-F238E27FC236}">
                    <a16:creationId xmlns:a16="http://schemas.microsoft.com/office/drawing/2014/main" id="{33120AC5-F4A7-44F5-A49E-25BA82C1CBB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41327" name="Rectangle 15">
            <a:extLst>
              <a:ext uri="{FF2B5EF4-FFF2-40B4-BE49-F238E27FC236}">
                <a16:creationId xmlns:a16="http://schemas.microsoft.com/office/drawing/2014/main" id="{B93B7240-D18B-4545-BAD3-37918E23DC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141328" name="Rectangle 16">
            <a:extLst>
              <a:ext uri="{FF2B5EF4-FFF2-40B4-BE49-F238E27FC236}">
                <a16:creationId xmlns:a16="http://schemas.microsoft.com/office/drawing/2014/main" id="{DBF888A7-61BF-43F6-A2BC-5DDC2F1936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141329" name="Rectangle 17">
            <a:extLst>
              <a:ext uri="{FF2B5EF4-FFF2-40B4-BE49-F238E27FC236}">
                <a16:creationId xmlns:a16="http://schemas.microsoft.com/office/drawing/2014/main" id="{F27AD03C-DDED-4E3B-A73D-279760EFA7F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41330" name="Rectangle 18">
            <a:extLst>
              <a:ext uri="{FF2B5EF4-FFF2-40B4-BE49-F238E27FC236}">
                <a16:creationId xmlns:a16="http://schemas.microsoft.com/office/drawing/2014/main" id="{73692E75-F154-4091-9E5D-6B2A1AE4CDA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41331" name="Rectangle 19">
            <a:extLst>
              <a:ext uri="{FF2B5EF4-FFF2-40B4-BE49-F238E27FC236}">
                <a16:creationId xmlns:a16="http://schemas.microsoft.com/office/drawing/2014/main" id="{33018C9B-0D92-43D0-B0D8-9CAE3EE3B63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15FC7A74-91A2-4C2E-ABD6-3412A6E84043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402573069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  <p:sldLayoutId id="214748414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>
            <a:extLst>
              <a:ext uri="{FF2B5EF4-FFF2-40B4-BE49-F238E27FC236}">
                <a16:creationId xmlns:a16="http://schemas.microsoft.com/office/drawing/2014/main" id="{22DA1039-24B1-482B-838C-69F70682E410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2296" name="Freeform 3">
              <a:extLst>
                <a:ext uri="{FF2B5EF4-FFF2-40B4-BE49-F238E27FC236}">
                  <a16:creationId xmlns:a16="http://schemas.microsoft.com/office/drawing/2014/main" id="{BC246377-BA90-4B89-BA73-B662E03CA9D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615 w 5184"/>
                <a:gd name="T3" fmla="*/ 3159 h 3159"/>
                <a:gd name="T4" fmla="*/ 5615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2297" name="Freeform 4">
              <a:extLst>
                <a:ext uri="{FF2B5EF4-FFF2-40B4-BE49-F238E27FC236}">
                  <a16:creationId xmlns:a16="http://schemas.microsoft.com/office/drawing/2014/main" id="{9FF9E533-918E-4DB5-80B5-216AE301D7F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608 w 556"/>
                <a:gd name="T5" fmla="*/ 3159 h 3159"/>
                <a:gd name="T6" fmla="*/ 60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grpSp>
          <p:nvGrpSpPr>
            <p:cNvPr id="12298" name="Group 5">
              <a:extLst>
                <a:ext uri="{FF2B5EF4-FFF2-40B4-BE49-F238E27FC236}">
                  <a16:creationId xmlns:a16="http://schemas.microsoft.com/office/drawing/2014/main" id="{6A4CA3CC-0339-45ED-872C-81319501641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2299" name="Freeform 6">
                <a:extLst>
                  <a:ext uri="{FF2B5EF4-FFF2-40B4-BE49-F238E27FC236}">
                    <a16:creationId xmlns:a16="http://schemas.microsoft.com/office/drawing/2014/main" id="{DB2111B7-BE2A-40F6-B48D-1A0473DE37E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2300" name="Freeform 7">
                <a:extLst>
                  <a:ext uri="{FF2B5EF4-FFF2-40B4-BE49-F238E27FC236}">
                    <a16:creationId xmlns:a16="http://schemas.microsoft.com/office/drawing/2014/main" id="{452CC696-FE83-4984-ABF9-DFEF200671E7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2301" name="Freeform 8">
                <a:extLst>
                  <a:ext uri="{FF2B5EF4-FFF2-40B4-BE49-F238E27FC236}">
                    <a16:creationId xmlns:a16="http://schemas.microsoft.com/office/drawing/2014/main" id="{1E5E71FE-61A9-478F-8B2C-C0549E0D470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512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5129 w 4724"/>
                  <a:gd name="T7" fmla="*/ 12 h 12"/>
                  <a:gd name="T8" fmla="*/ 5129 w 4724"/>
                  <a:gd name="T9" fmla="*/ 0 h 12"/>
                  <a:gd name="T10" fmla="*/ 512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2302" name="Freeform 9">
                <a:extLst>
                  <a:ext uri="{FF2B5EF4-FFF2-40B4-BE49-F238E27FC236}">
                    <a16:creationId xmlns:a16="http://schemas.microsoft.com/office/drawing/2014/main" id="{97C9510D-828F-494E-BB88-1BD860CC35D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2303" name="Freeform 10">
                <a:extLst>
                  <a:ext uri="{FF2B5EF4-FFF2-40B4-BE49-F238E27FC236}">
                    <a16:creationId xmlns:a16="http://schemas.microsoft.com/office/drawing/2014/main" id="{CEF90AC7-08BE-48ED-8F2E-E6EFDA0B1289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41323" name="Freeform 11">
                <a:extLst>
                  <a:ext uri="{FF2B5EF4-FFF2-40B4-BE49-F238E27FC236}">
                    <a16:creationId xmlns:a16="http://schemas.microsoft.com/office/drawing/2014/main" id="{AFAA26CD-0DD0-47FA-B6E3-079F149D5BD9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5" name="Freeform 12">
                <a:extLst>
                  <a:ext uri="{FF2B5EF4-FFF2-40B4-BE49-F238E27FC236}">
                    <a16:creationId xmlns:a16="http://schemas.microsoft.com/office/drawing/2014/main" id="{F131B055-912C-4874-9CF1-2873FC6CF4C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1536886 w 251"/>
                  <a:gd name="T5" fmla="*/ 12 h 12"/>
                  <a:gd name="T6" fmla="*/ 1536886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2306" name="Freeform 13">
                <a:extLst>
                  <a:ext uri="{FF2B5EF4-FFF2-40B4-BE49-F238E27FC236}">
                    <a16:creationId xmlns:a16="http://schemas.microsoft.com/office/drawing/2014/main" id="{AAF33D6A-F60F-4093-8AD3-6A7B028CE02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77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77 w 251"/>
                  <a:gd name="T7" fmla="*/ 12 h 12"/>
                  <a:gd name="T8" fmla="*/ 277 w 251"/>
                  <a:gd name="T9" fmla="*/ 0 h 12"/>
                  <a:gd name="T10" fmla="*/ 277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41326" name="Freeform 14">
                <a:extLst>
                  <a:ext uri="{FF2B5EF4-FFF2-40B4-BE49-F238E27FC236}">
                    <a16:creationId xmlns:a16="http://schemas.microsoft.com/office/drawing/2014/main" id="{662CDE74-2333-46FA-A01E-F2A264E57F2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41327" name="Rectangle 15">
            <a:extLst>
              <a:ext uri="{FF2B5EF4-FFF2-40B4-BE49-F238E27FC236}">
                <a16:creationId xmlns:a16="http://schemas.microsoft.com/office/drawing/2014/main" id="{752C487C-E9F7-44C5-8102-F5BD414EFF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141328" name="Rectangle 16">
            <a:extLst>
              <a:ext uri="{FF2B5EF4-FFF2-40B4-BE49-F238E27FC236}">
                <a16:creationId xmlns:a16="http://schemas.microsoft.com/office/drawing/2014/main" id="{CA9EB577-24A1-4B6D-A1F9-EEC0314B64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141329" name="Rectangle 17">
            <a:extLst>
              <a:ext uri="{FF2B5EF4-FFF2-40B4-BE49-F238E27FC236}">
                <a16:creationId xmlns:a16="http://schemas.microsoft.com/office/drawing/2014/main" id="{E9A155FB-D67A-41BE-B60F-3DC91AA99E7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41330" name="Rectangle 18">
            <a:extLst>
              <a:ext uri="{FF2B5EF4-FFF2-40B4-BE49-F238E27FC236}">
                <a16:creationId xmlns:a16="http://schemas.microsoft.com/office/drawing/2014/main" id="{ACCE6D38-BFF9-4315-835C-8869F1BCFEF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41331" name="Rectangle 19">
            <a:extLst>
              <a:ext uri="{FF2B5EF4-FFF2-40B4-BE49-F238E27FC236}">
                <a16:creationId xmlns:a16="http://schemas.microsoft.com/office/drawing/2014/main" id="{7E779364-BE08-4524-80E2-F44B4D5F3F6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21EBB9C3-A2AD-410D-8C61-A1F3C868DF16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61578930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  <p:sldLayoutId id="2147484154" r:id="rId12"/>
    <p:sldLayoutId id="214748415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AECA646E-6FDB-4A09-8357-B3B036AA0393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32" name="Freeform 3">
              <a:extLst>
                <a:ext uri="{FF2B5EF4-FFF2-40B4-BE49-F238E27FC236}">
                  <a16:creationId xmlns:a16="http://schemas.microsoft.com/office/drawing/2014/main" id="{C52D7C41-84F6-4B46-8910-32376A58587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479 w 5184"/>
                <a:gd name="T3" fmla="*/ 3159 h 3159"/>
                <a:gd name="T4" fmla="*/ 5479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033" name="Freeform 4">
              <a:extLst>
                <a:ext uri="{FF2B5EF4-FFF2-40B4-BE49-F238E27FC236}">
                  <a16:creationId xmlns:a16="http://schemas.microsoft.com/office/drawing/2014/main" id="{3C6CB3F3-32FB-470C-BD82-58F9F0F234A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92 w 556"/>
                <a:gd name="T5" fmla="*/ 3159 h 3159"/>
                <a:gd name="T6" fmla="*/ 592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grpSp>
          <p:nvGrpSpPr>
            <p:cNvPr id="1034" name="Group 5">
              <a:extLst>
                <a:ext uri="{FF2B5EF4-FFF2-40B4-BE49-F238E27FC236}">
                  <a16:creationId xmlns:a16="http://schemas.microsoft.com/office/drawing/2014/main" id="{55DC7757-6CCB-4FEE-A106-79202E9C781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>
                <a:extLst>
                  <a:ext uri="{FF2B5EF4-FFF2-40B4-BE49-F238E27FC236}">
                    <a16:creationId xmlns:a16="http://schemas.microsoft.com/office/drawing/2014/main" id="{8652C5F8-9D22-47A0-A744-3396B7E02FF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036" name="Freeform 7">
                <a:extLst>
                  <a:ext uri="{FF2B5EF4-FFF2-40B4-BE49-F238E27FC236}">
                    <a16:creationId xmlns:a16="http://schemas.microsoft.com/office/drawing/2014/main" id="{242E80FD-9046-4D48-95D9-2EDA49CD6BD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037" name="Freeform 8">
                <a:extLst>
                  <a:ext uri="{FF2B5EF4-FFF2-40B4-BE49-F238E27FC236}">
                    <a16:creationId xmlns:a16="http://schemas.microsoft.com/office/drawing/2014/main" id="{10F7C0F7-0BFC-4815-AB1B-682777BB84F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5001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5001 w 4724"/>
                  <a:gd name="T7" fmla="*/ 12 h 12"/>
                  <a:gd name="T8" fmla="*/ 5001 w 4724"/>
                  <a:gd name="T9" fmla="*/ 0 h 12"/>
                  <a:gd name="T10" fmla="*/ 5001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038" name="Freeform 9">
                <a:extLst>
                  <a:ext uri="{FF2B5EF4-FFF2-40B4-BE49-F238E27FC236}">
                    <a16:creationId xmlns:a16="http://schemas.microsoft.com/office/drawing/2014/main" id="{BFBD6858-3FF0-4EA0-AE23-A6877A935C0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039" name="Freeform 10">
                <a:extLst>
                  <a:ext uri="{FF2B5EF4-FFF2-40B4-BE49-F238E27FC236}">
                    <a16:creationId xmlns:a16="http://schemas.microsoft.com/office/drawing/2014/main" id="{62E6543D-A046-4F73-B41D-31EEC355AF3E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41323" name="Freeform 11">
                <a:extLst>
                  <a:ext uri="{FF2B5EF4-FFF2-40B4-BE49-F238E27FC236}">
                    <a16:creationId xmlns:a16="http://schemas.microsoft.com/office/drawing/2014/main" id="{EC5F486D-1123-4497-A69C-DFD64D549B7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Freeform 12">
                <a:extLst>
                  <a:ext uri="{FF2B5EF4-FFF2-40B4-BE49-F238E27FC236}">
                    <a16:creationId xmlns:a16="http://schemas.microsoft.com/office/drawing/2014/main" id="{40480D6D-E887-4845-844A-4DD5A1F4BF1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105093 w 251"/>
                  <a:gd name="T5" fmla="*/ 12 h 12"/>
                  <a:gd name="T6" fmla="*/ 105093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042" name="Freeform 13">
                <a:extLst>
                  <a:ext uri="{FF2B5EF4-FFF2-40B4-BE49-F238E27FC236}">
                    <a16:creationId xmlns:a16="http://schemas.microsoft.com/office/drawing/2014/main" id="{10780DFE-D221-466F-A47D-DD90184FB921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69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69 w 251"/>
                  <a:gd name="T7" fmla="*/ 12 h 12"/>
                  <a:gd name="T8" fmla="*/ 269 w 251"/>
                  <a:gd name="T9" fmla="*/ 0 h 12"/>
                  <a:gd name="T10" fmla="*/ 269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41326" name="Freeform 14">
                <a:extLst>
                  <a:ext uri="{FF2B5EF4-FFF2-40B4-BE49-F238E27FC236}">
                    <a16:creationId xmlns:a16="http://schemas.microsoft.com/office/drawing/2014/main" id="{CCB2C9A2-E7C3-4586-869E-2FAEF3F0653C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41327" name="Rectangle 15">
            <a:extLst>
              <a:ext uri="{FF2B5EF4-FFF2-40B4-BE49-F238E27FC236}">
                <a16:creationId xmlns:a16="http://schemas.microsoft.com/office/drawing/2014/main" id="{DED7B599-5BCF-4D79-8107-A990249B00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141328" name="Rectangle 16">
            <a:extLst>
              <a:ext uri="{FF2B5EF4-FFF2-40B4-BE49-F238E27FC236}">
                <a16:creationId xmlns:a16="http://schemas.microsoft.com/office/drawing/2014/main" id="{9B6D1D00-1A91-46E0-AFF8-88F82CE812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141329" name="Rectangle 17">
            <a:extLst>
              <a:ext uri="{FF2B5EF4-FFF2-40B4-BE49-F238E27FC236}">
                <a16:creationId xmlns:a16="http://schemas.microsoft.com/office/drawing/2014/main" id="{E83B1F29-3EA9-4AC9-B543-3057D30A9A8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41330" name="Rectangle 18">
            <a:extLst>
              <a:ext uri="{FF2B5EF4-FFF2-40B4-BE49-F238E27FC236}">
                <a16:creationId xmlns:a16="http://schemas.microsoft.com/office/drawing/2014/main" id="{0809BA6D-3742-44E5-8BDE-3EC0045ED60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41331" name="Rectangle 19">
            <a:extLst>
              <a:ext uri="{FF2B5EF4-FFF2-40B4-BE49-F238E27FC236}">
                <a16:creationId xmlns:a16="http://schemas.microsoft.com/office/drawing/2014/main" id="{86B73C07-B590-469F-BF59-B24D155994F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</a:lstStyle>
          <a:p>
            <a:fld id="{C554795F-0CFB-4A76-8914-B801147C49F7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95298683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90" r:id="rId1"/>
    <p:sldLayoutId id="2147484191" r:id="rId2"/>
    <p:sldLayoutId id="2147484192" r:id="rId3"/>
    <p:sldLayoutId id="2147484193" r:id="rId4"/>
    <p:sldLayoutId id="2147484194" r:id="rId5"/>
    <p:sldLayoutId id="2147484195" r:id="rId6"/>
    <p:sldLayoutId id="2147484196" r:id="rId7"/>
    <p:sldLayoutId id="2147484197" r:id="rId8"/>
    <p:sldLayoutId id="2147484198" r:id="rId9"/>
    <p:sldLayoutId id="2147484199" r:id="rId10"/>
    <p:sldLayoutId id="2147484200" r:id="rId11"/>
    <p:sldLayoutId id="214748420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D03C2C16-01D9-4EB1-B8C7-C2DE00FEE2B5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32" name="Freeform 3">
              <a:extLst>
                <a:ext uri="{FF2B5EF4-FFF2-40B4-BE49-F238E27FC236}">
                  <a16:creationId xmlns:a16="http://schemas.microsoft.com/office/drawing/2014/main" id="{EF0A80CD-F651-4B41-A1ED-89EFF8B4242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581 w 5184"/>
                <a:gd name="T3" fmla="*/ 3159 h 3159"/>
                <a:gd name="T4" fmla="*/ 5581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033" name="Freeform 4">
              <a:extLst>
                <a:ext uri="{FF2B5EF4-FFF2-40B4-BE49-F238E27FC236}">
                  <a16:creationId xmlns:a16="http://schemas.microsoft.com/office/drawing/2014/main" id="{4D4F1FB5-EB43-4923-91F1-59F98DD92FF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604 w 556"/>
                <a:gd name="T5" fmla="*/ 3159 h 3159"/>
                <a:gd name="T6" fmla="*/ 604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grpSp>
          <p:nvGrpSpPr>
            <p:cNvPr id="1034" name="Group 5">
              <a:extLst>
                <a:ext uri="{FF2B5EF4-FFF2-40B4-BE49-F238E27FC236}">
                  <a16:creationId xmlns:a16="http://schemas.microsoft.com/office/drawing/2014/main" id="{FDA535B6-EEAD-47BA-841D-0869943C4FD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>
                <a:extLst>
                  <a:ext uri="{FF2B5EF4-FFF2-40B4-BE49-F238E27FC236}">
                    <a16:creationId xmlns:a16="http://schemas.microsoft.com/office/drawing/2014/main" id="{EF99B848-7B3B-44E5-91C5-1EAF9E70EF1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036" name="Freeform 7">
                <a:extLst>
                  <a:ext uri="{FF2B5EF4-FFF2-40B4-BE49-F238E27FC236}">
                    <a16:creationId xmlns:a16="http://schemas.microsoft.com/office/drawing/2014/main" id="{5FCF2A79-9ABB-45B5-8E3C-6F9DCF13D14C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037" name="Freeform 8">
                <a:extLst>
                  <a:ext uri="{FF2B5EF4-FFF2-40B4-BE49-F238E27FC236}">
                    <a16:creationId xmlns:a16="http://schemas.microsoft.com/office/drawing/2014/main" id="{A563B85F-3918-404B-A28E-FD30E8E1960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5097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5097 w 4724"/>
                  <a:gd name="T7" fmla="*/ 12 h 12"/>
                  <a:gd name="T8" fmla="*/ 5097 w 4724"/>
                  <a:gd name="T9" fmla="*/ 0 h 12"/>
                  <a:gd name="T10" fmla="*/ 5097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038" name="Freeform 9">
                <a:extLst>
                  <a:ext uri="{FF2B5EF4-FFF2-40B4-BE49-F238E27FC236}">
                    <a16:creationId xmlns:a16="http://schemas.microsoft.com/office/drawing/2014/main" id="{7A479BEB-7DDB-4078-A5CA-3F1C6110EBD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039" name="Freeform 10">
                <a:extLst>
                  <a:ext uri="{FF2B5EF4-FFF2-40B4-BE49-F238E27FC236}">
                    <a16:creationId xmlns:a16="http://schemas.microsoft.com/office/drawing/2014/main" id="{D13B412C-3C27-4966-AE7F-89B504A6B767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41323" name="Freeform 11">
                <a:extLst>
                  <a:ext uri="{FF2B5EF4-FFF2-40B4-BE49-F238E27FC236}">
                    <a16:creationId xmlns:a16="http://schemas.microsoft.com/office/drawing/2014/main" id="{ACFCB99A-E742-4E1A-BF14-B900BE8D4CDC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Freeform 12">
                <a:extLst>
                  <a:ext uri="{FF2B5EF4-FFF2-40B4-BE49-F238E27FC236}">
                    <a16:creationId xmlns:a16="http://schemas.microsoft.com/office/drawing/2014/main" id="{546A33DB-8E8F-49C2-8B79-E2456A64FB97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785914 w 251"/>
                  <a:gd name="T5" fmla="*/ 12 h 12"/>
                  <a:gd name="T6" fmla="*/ 785914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042" name="Freeform 13">
                <a:extLst>
                  <a:ext uri="{FF2B5EF4-FFF2-40B4-BE49-F238E27FC236}">
                    <a16:creationId xmlns:a16="http://schemas.microsoft.com/office/drawing/2014/main" id="{D57B9F8B-CF99-4497-B37C-DB747C45444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75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75 w 251"/>
                  <a:gd name="T7" fmla="*/ 12 h 12"/>
                  <a:gd name="T8" fmla="*/ 275 w 251"/>
                  <a:gd name="T9" fmla="*/ 0 h 12"/>
                  <a:gd name="T10" fmla="*/ 275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41326" name="Freeform 14">
                <a:extLst>
                  <a:ext uri="{FF2B5EF4-FFF2-40B4-BE49-F238E27FC236}">
                    <a16:creationId xmlns:a16="http://schemas.microsoft.com/office/drawing/2014/main" id="{2F990F30-894D-4C2E-8EB0-4422F1B531E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41327" name="Rectangle 15">
            <a:extLst>
              <a:ext uri="{FF2B5EF4-FFF2-40B4-BE49-F238E27FC236}">
                <a16:creationId xmlns:a16="http://schemas.microsoft.com/office/drawing/2014/main" id="{A591B3BE-C45B-45F6-9191-805499F7F9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141328" name="Rectangle 16">
            <a:extLst>
              <a:ext uri="{FF2B5EF4-FFF2-40B4-BE49-F238E27FC236}">
                <a16:creationId xmlns:a16="http://schemas.microsoft.com/office/drawing/2014/main" id="{F58ABB17-2F6A-4CBF-929B-6028FBC345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141329" name="Rectangle 17">
            <a:extLst>
              <a:ext uri="{FF2B5EF4-FFF2-40B4-BE49-F238E27FC236}">
                <a16:creationId xmlns:a16="http://schemas.microsoft.com/office/drawing/2014/main" id="{C50BA7C9-53B4-49A2-AC4B-08E571E0BB8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41330" name="Rectangle 18">
            <a:extLst>
              <a:ext uri="{FF2B5EF4-FFF2-40B4-BE49-F238E27FC236}">
                <a16:creationId xmlns:a16="http://schemas.microsoft.com/office/drawing/2014/main" id="{F5634BCE-CBE9-4B55-929A-9840DA9EC45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41331" name="Rectangle 19">
            <a:extLst>
              <a:ext uri="{FF2B5EF4-FFF2-40B4-BE49-F238E27FC236}">
                <a16:creationId xmlns:a16="http://schemas.microsoft.com/office/drawing/2014/main" id="{1BBD1154-8026-4C73-AC3F-5B199C8D062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401F2A32-3535-44CE-9146-8DDA5C43E150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48362450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18" r:id="rId1"/>
    <p:sldLayoutId id="2147484219" r:id="rId2"/>
    <p:sldLayoutId id="2147484220" r:id="rId3"/>
    <p:sldLayoutId id="2147484221" r:id="rId4"/>
    <p:sldLayoutId id="2147484222" r:id="rId5"/>
    <p:sldLayoutId id="2147484223" r:id="rId6"/>
    <p:sldLayoutId id="2147484224" r:id="rId7"/>
    <p:sldLayoutId id="2147484225" r:id="rId8"/>
    <p:sldLayoutId id="2147484226" r:id="rId9"/>
    <p:sldLayoutId id="2147484227" r:id="rId10"/>
    <p:sldLayoutId id="2147484228" r:id="rId11"/>
    <p:sldLayoutId id="214748422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4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4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4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5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5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0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55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8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8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8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9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4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7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8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4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4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9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69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18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18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Oval 2"/>
          <p:cNvSpPr>
            <a:spLocks noChangeArrowheads="1"/>
          </p:cNvSpPr>
          <p:nvPr/>
        </p:nvSpPr>
        <p:spPr bwMode="auto">
          <a:xfrm>
            <a:off x="755650" y="1052513"/>
            <a:ext cx="7848600" cy="4343400"/>
          </a:xfrm>
          <a:prstGeom prst="ellipse">
            <a:avLst/>
          </a:prstGeom>
          <a:solidFill>
            <a:schemeClr val="bg1"/>
          </a:solidFill>
          <a:ln w="222250">
            <a:pattFill prst="weave">
              <a:fgClr>
                <a:srgbClr val="CC6600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6589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66"/>
          <a:stretch>
            <a:fillRect/>
          </a:stretch>
        </p:blipFill>
        <p:spPr bwMode="auto">
          <a:xfrm>
            <a:off x="7432675" y="3581400"/>
            <a:ext cx="1711325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66"/>
          <a:stretch>
            <a:fillRect/>
          </a:stretch>
        </p:blipFill>
        <p:spPr bwMode="auto">
          <a:xfrm>
            <a:off x="304800" y="3581400"/>
            <a:ext cx="19399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2357438"/>
            <a:ext cx="669448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66"/>
          <a:stretch>
            <a:fillRect/>
          </a:stretch>
        </p:blipFill>
        <p:spPr bwMode="auto">
          <a:xfrm>
            <a:off x="685800" y="3733800"/>
            <a:ext cx="2549525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5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4214813"/>
            <a:ext cx="1730375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1857375" y="3857625"/>
            <a:ext cx="50006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endParaRPr lang="th-TH" sz="7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LilyUPC" pitchFamily="34" charset="-34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-252536" y="1039539"/>
            <a:ext cx="9572660" cy="375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00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th-TH" sz="8000" kern="0" dirty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LilyUPC" pitchFamily="34" charset="-34"/>
              </a:rPr>
              <a:t>  </a:t>
            </a:r>
          </a:p>
          <a:p>
            <a:pPr algn="ctr">
              <a:defRPr/>
            </a:pPr>
            <a:r>
              <a:rPr lang="th-TH" sz="8000" kern="0" dirty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LilyUPC" pitchFamily="34" charset="-34"/>
              </a:rPr>
              <a:t>  </a:t>
            </a:r>
          </a:p>
          <a:p>
            <a:pPr algn="ctr">
              <a:defRPr/>
            </a:pPr>
            <a:r>
              <a:rPr lang="th-TH" sz="5400" b="1" kern="0" dirty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JasmineUPC" panose="02020603050405020304" pitchFamily="18" charset="-34"/>
                <a:ea typeface="+mj-ea"/>
                <a:cs typeface="JasmineUPC" panose="02020603050405020304" pitchFamily="18" charset="-34"/>
              </a:rPr>
              <a:t>วินัยข้าราชการ ตามกฎหมาย</a:t>
            </a:r>
          </a:p>
          <a:p>
            <a:pPr algn="ctr">
              <a:defRPr/>
            </a:pPr>
            <a:r>
              <a:rPr lang="th-TH" sz="5400" b="1" kern="0" dirty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JasmineUPC" panose="02020603050405020304" pitchFamily="18" charset="-34"/>
                <a:ea typeface="+mj-ea"/>
                <a:cs typeface="JasmineUPC" panose="02020603050405020304" pitchFamily="18" charset="-34"/>
              </a:rPr>
              <a:t>กฎ ระเบียบ และหลักเกณฑ์ที่เกี่ยวข้อง</a:t>
            </a:r>
          </a:p>
          <a:p>
            <a:pPr algn="ctr">
              <a:defRPr/>
            </a:pPr>
            <a:r>
              <a:rPr lang="th-TH" sz="5400" b="1" kern="0" dirty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JasmineUPC" panose="02020603050405020304" pitchFamily="18" charset="-34"/>
                <a:ea typeface="+mj-ea"/>
                <a:cs typeface="JasmineUPC" panose="02020603050405020304" pitchFamily="18" charset="-34"/>
              </a:rPr>
              <a:t>ข้าราชการพลเรือน พ.ศ.2551</a:t>
            </a:r>
          </a:p>
          <a:p>
            <a:pPr algn="ctr">
              <a:defRPr/>
            </a:pPr>
            <a:r>
              <a:rPr lang="th-TH" sz="54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JasmineUPC" panose="02020603050405020304" pitchFamily="18" charset="-34"/>
                <a:ea typeface="+mj-ea"/>
                <a:cs typeface="JasmineUPC" panose="02020603050405020304" pitchFamily="18" charset="-34"/>
              </a:rPr>
              <a:t>และกรณีศึกษาการกระทำผิดวินัย</a:t>
            </a:r>
          </a:p>
          <a:p>
            <a:pPr algn="ctr">
              <a:defRPr/>
            </a:pPr>
            <a:r>
              <a:rPr lang="th-TH" sz="4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ea typeface="+mj-ea"/>
                <a:cs typeface="JasmineUPC" panose="02020603050405020304" pitchFamily="18" charset="-34"/>
              </a:rPr>
              <a:t>ศูนย์ปฏิบัติการต่อต้านการทุจริต สธ.</a:t>
            </a:r>
          </a:p>
          <a:p>
            <a:pPr algn="ctr">
              <a:defRPr/>
            </a:pPr>
            <a:r>
              <a:rPr lang="th-TH" sz="4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ea typeface="+mj-ea"/>
                <a:cs typeface="JasmineUPC" panose="02020603050405020304" pitchFamily="18" charset="-34"/>
              </a:rPr>
              <a:t>31 มีนาคม 2564</a:t>
            </a:r>
            <a:r>
              <a:rPr lang="th-TH" sz="4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JasmineUPC" panose="02020603050405020304" pitchFamily="18" charset="-34"/>
                <a:ea typeface="+mj-ea"/>
                <a:cs typeface="JasmineUPC" panose="02020603050405020304" pitchFamily="18" charset="-34"/>
              </a:rPr>
              <a:t>       </a:t>
            </a:r>
            <a:endParaRPr lang="th-TH" sz="44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ea typeface="+mj-ea"/>
              <a:cs typeface="JasmineUPC" panose="02020603050405020304" pitchFamily="18" charset="-34"/>
            </a:endParaRPr>
          </a:p>
          <a:p>
            <a:pPr>
              <a:defRPr/>
            </a:pPr>
            <a:r>
              <a:rPr lang="th-TH" sz="8000" kern="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+mj-ea"/>
                <a:cs typeface="LilyUPC" pitchFamily="34" charset="-34"/>
              </a:rPr>
              <a:t>        </a:t>
            </a:r>
            <a:endParaRPr lang="th-TH" sz="8000" kern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  <a:ea typeface="+mj-ea"/>
              <a:cs typeface="Lily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67758238"/>
      </p:ext>
    </p:extLst>
  </p:cSld>
  <p:clrMapOvr>
    <a:masterClrMapping/>
  </p:clrMapOvr>
  <p:transition spd="med"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>
            <a:extLst>
              <a:ext uri="{FF2B5EF4-FFF2-40B4-BE49-F238E27FC236}">
                <a16:creationId xmlns:a16="http://schemas.microsoft.com/office/drawing/2014/main" id="{DF6F7F79-41B9-4394-9A67-8063FBA5D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632623-0E48-4EA8-989E-388E70C049FC}" type="slidenum">
              <a:rPr kumimoji="0" lang="en-US" altLang="th-TH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Angsana New" panose="02020603050405020304" pitchFamily="18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th-TH" altLang="th-TH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159747" name="สี่เหลี่ยมผืนผ้า 5">
            <a:extLst>
              <a:ext uri="{FF2B5EF4-FFF2-40B4-BE49-F238E27FC236}">
                <a16:creationId xmlns:a16="http://schemas.microsoft.com/office/drawing/2014/main" id="{664B3EDA-C227-4B38-BEF1-4F4F9C7AB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38" y="4254500"/>
            <a:ext cx="7929562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   มาตรา 22 บรรดา</a:t>
            </a:r>
            <a:r>
              <a:rPr kumimoji="0" lang="th-TH" altLang="th-TH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ประมวลจริยธรรม </a:t>
            </a:r>
            <a:r>
              <a:rPr kumimoji="0" lang="th-TH" altLang="th-TH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กฎ ระเบียบ หรือหลักเกณฑ์เกี่ยวกับจริยธรรมของเจ้าหน้าที่ของรัฐ</a:t>
            </a:r>
            <a:r>
              <a:rPr kumimoji="0" lang="th-TH" altLang="th-TH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ที่มีผลใช้บังคับอยู่ในวันก่อนวันที่พระราชบัญญัตินี้ใช้บังคับ ให้คงมีผลใช้บังคับได้ต่อไปเท่าที่          ไม่ขัดหรือแย้งกับพระราชบัญญัตินี้ </a:t>
            </a:r>
            <a:r>
              <a:rPr kumimoji="0" lang="th-TH" altLang="th-TH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จนกว่าจะมีการกำหนดประมวลจริยธรรมหรือหลักเกณฑ์เกี่ยวกับจริยธรรมตามพระราชบัญญัตินี้</a:t>
            </a:r>
          </a:p>
        </p:txBody>
      </p:sp>
      <p:sp>
        <p:nvSpPr>
          <p:cNvPr id="159748" name="Rectangle 6">
            <a:extLst>
              <a:ext uri="{FF2B5EF4-FFF2-40B4-BE49-F238E27FC236}">
                <a16:creationId xmlns:a16="http://schemas.microsoft.com/office/drawing/2014/main" id="{A35DEA24-EA0C-45B4-A72D-ABE49B2A2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" y="2786063"/>
            <a:ext cx="7715250" cy="13843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  มาตรา 6 ให้องค์กรกลางบริหารงานบุคคลของหน่วยงานของรัฐ   มีหน้าที่จัดทำประมวลจริยธรรมสำหรับเจ้าหน้าที่ของรัฐที่อยู่ในความรับผิดชอบ</a:t>
            </a:r>
          </a:p>
        </p:txBody>
      </p:sp>
      <p:sp>
        <p:nvSpPr>
          <p:cNvPr id="159749" name="Rectangle 2">
            <a:extLst>
              <a:ext uri="{FF2B5EF4-FFF2-40B4-BE49-F238E27FC236}">
                <a16:creationId xmlns:a16="http://schemas.microsoft.com/office/drawing/2014/main" id="{6BEFCB94-960B-4A85-82D7-130708102D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38" y="179388"/>
            <a:ext cx="8215312" cy="267811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     มาตรฐานทางจริยธรรมตามวรรคหนึ่ง ให้ใช้เป็นหลักสำคัญในการจัดทำประมวลจริยธรรมของหน่วยงานของรัฐที่จะกำหนดเป็นหลักเกณฑ์ในการปฏิบัติตนของเจ้าหน้าที่ของรัฐ เกี่ยวกับสภาพคุณงามความดีที่เจ้าหน้าที่ของรัฐต้องยึดถือสำหรับการปฏิบัติงาน การตัดสินความถูกผิด การปฏิบัติที่ควรกระทำหรือไม่ควรกระทำ ตลอดจนการดำรงตนในการกระทำความดีและละเว้นความชั่ว</a:t>
            </a:r>
          </a:p>
        </p:txBody>
      </p:sp>
    </p:spTree>
  </p:cSld>
  <p:clrMapOvr>
    <a:masterClrMapping/>
  </p:clrMapOvr>
  <p:transition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>
            <a:extLst>
              <a:ext uri="{FF2B5EF4-FFF2-40B4-BE49-F238E27FC236}">
                <a16:creationId xmlns:a16="http://schemas.microsoft.com/office/drawing/2014/main" id="{2D8C873A-D5F0-4298-B445-DC4E65E96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B8F45E-50CC-437F-97B1-FB7B07D527CB}" type="slidenum">
              <a:rPr kumimoji="0" lang="en-US" altLang="th-TH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Angsana New" panose="02020603050405020304" pitchFamily="18" charset="-34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100</a:t>
            </a:fld>
            <a:endParaRPr kumimoji="0" lang="th-TH" altLang="th-TH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340995" name="สี่เหลี่ยมผืนผ้า 2">
            <a:extLst>
              <a:ext uri="{FF2B5EF4-FFF2-40B4-BE49-F238E27FC236}">
                <a16:creationId xmlns:a16="http://schemas.microsoft.com/office/drawing/2014/main" id="{DA713215-166F-453D-B6F0-14629B08F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813" y="1143000"/>
            <a:ext cx="7786687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th-TH" sz="4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KodchiangUPC" panose="02020603050405020304" pitchFamily="18" charset="-34"/>
                <a:ea typeface="+mn-ea"/>
                <a:cs typeface="KodchiangUPC" panose="02020603050405020304" pitchFamily="18" charset="-34"/>
              </a:rPr>
              <a:t>   </a:t>
            </a:r>
            <a:r>
              <a:rPr kumimoji="0" lang="th-TH" altLang="th-TH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ผู้ใด</a:t>
            </a:r>
            <a:r>
              <a:rPr kumimoji="0" lang="en-US" altLang="th-TH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 </a:t>
            </a:r>
            <a:r>
              <a:rPr kumimoji="0" lang="th-TH" altLang="th-TH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เป็นเจ้าพนักงานมีหน้าที่</a:t>
            </a:r>
            <a:r>
              <a:rPr kumimoji="0" lang="en-US" altLang="th-TH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 </a:t>
            </a:r>
            <a:r>
              <a:rPr kumimoji="0" lang="th-TH" altLang="th-TH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ซื้อ ทำ จัดการหรือ รักษาทรัพย์ใดๆ ใช้อำนาจในตำแหน่ง</a:t>
            </a:r>
            <a:r>
              <a:rPr kumimoji="0" lang="en-US" altLang="th-TH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               </a:t>
            </a:r>
            <a:r>
              <a:rPr kumimoji="0" lang="th-TH" altLang="th-TH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โดยทุจริต อันเป็นการเสียหายแก่รัฐ </a:t>
            </a:r>
            <a:r>
              <a:rPr kumimoji="0" lang="en-US" altLang="th-TH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 </a:t>
            </a:r>
            <a:r>
              <a:rPr kumimoji="0" lang="th-TH" altLang="th-TH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เทศบาล สุขาภิบาล</a:t>
            </a:r>
            <a:r>
              <a:rPr kumimoji="0" lang="en-US" altLang="th-TH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 </a:t>
            </a:r>
            <a:r>
              <a:rPr kumimoji="0" lang="th-TH" altLang="th-TH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หรือเจ้าของทรัพย์นั้น </a:t>
            </a:r>
            <a:endParaRPr kumimoji="0" lang="en-US" altLang="th-TH" sz="4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asmineUPC" panose="02020603050405020304" pitchFamily="18" charset="-34"/>
              <a:ea typeface="+mn-ea"/>
              <a:cs typeface="JasmineUPC" panose="02020603050405020304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th-TH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   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th-TH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      </a:t>
            </a:r>
            <a:r>
              <a:rPr kumimoji="0" lang="th-TH" altLang="th-TH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ต้องระวางโทษจำคุก ตั้งแต่ </a:t>
            </a:r>
            <a:r>
              <a:rPr kumimoji="0" lang="en-US" altLang="th-TH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5</a:t>
            </a:r>
            <a:r>
              <a:rPr kumimoji="0" lang="th-TH" altLang="th-TH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-</a:t>
            </a:r>
            <a:r>
              <a:rPr kumimoji="0" lang="en-US" altLang="th-TH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20</a:t>
            </a:r>
            <a:r>
              <a:rPr kumimoji="0" lang="th-TH" altLang="th-TH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 ปี และปรับ</a:t>
            </a:r>
            <a:r>
              <a:rPr kumimoji="0" lang="en-US" altLang="th-TH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 </a:t>
            </a:r>
            <a:r>
              <a:rPr kumimoji="0" lang="th-TH" altLang="th-TH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ตั้งแต่ 2,000-</a:t>
            </a:r>
            <a:r>
              <a:rPr kumimoji="0" lang="en-US" altLang="th-TH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4</a:t>
            </a:r>
            <a:r>
              <a:rPr kumimoji="0" lang="th-TH" altLang="th-TH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0,000 บาท</a:t>
            </a:r>
            <a:endParaRPr kumimoji="0" lang="en-US" altLang="th-TH" sz="4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asmineUPC" panose="02020603050405020304" pitchFamily="18" charset="-34"/>
              <a:ea typeface="+mn-ea"/>
              <a:cs typeface="JasmineUPC" panose="02020603050405020304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th-TH" sz="4000" b="1" i="0" u="none" strike="noStrike" kern="1200" cap="none" spc="0" normalizeH="0" baseline="0" noProof="0">
                <a:ln>
                  <a:noFill/>
                </a:ln>
                <a:solidFill>
                  <a:srgbClr val="A3E0FF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 </a:t>
            </a:r>
            <a:endParaRPr kumimoji="0" lang="th-TH" altLang="th-TH" sz="4000" b="1" i="0" u="none" strike="noStrike" kern="1200" cap="none" spc="0" normalizeH="0" baseline="0" noProof="0">
              <a:ln>
                <a:noFill/>
              </a:ln>
              <a:solidFill>
                <a:srgbClr val="A3E0FF"/>
              </a:solidFill>
              <a:effectLst/>
              <a:uLnTx/>
              <a:uFillTx/>
              <a:latin typeface="JasmineUPC" panose="02020603050405020304" pitchFamily="18" charset="-34"/>
              <a:ea typeface="+mn-ea"/>
              <a:cs typeface="JasmineUPC" panose="02020603050405020304" pitchFamily="18" charset="-34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5211F560-F318-4A69-9E22-77F0E675C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42875"/>
            <a:ext cx="9144000" cy="1219200"/>
          </a:xfrm>
          <a:prstGeom prst="rect">
            <a:avLst/>
          </a:prstGeom>
          <a:noFill/>
          <a:ln>
            <a:noFill/>
          </a:ln>
        </p:spPr>
        <p:txBody>
          <a:bodyPr lIns="91430" tIns="45716" rIns="91430" bIns="45716" anchor="b" anchorCtr="1"/>
          <a:lstStyle/>
          <a:p>
            <a:pPr marL="0" marR="0" lvl="0" indent="0" algn="ctr" defTabSz="1066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ประมวลกฎหมายอาญา ม.151</a:t>
            </a:r>
          </a:p>
        </p:txBody>
      </p:sp>
    </p:spTree>
    <p:extLst>
      <p:ext uri="{BB962C8B-B14F-4D97-AF65-F5344CB8AC3E}">
        <p14:creationId xmlns:p14="http://schemas.microsoft.com/office/powerpoint/2010/main" val="18973998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id="{D480078B-F26F-4A40-9C4A-227D1F21B7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ln>
            <a:solidFill>
              <a:srgbClr val="000066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th-TH" altLang="en-US" sz="5400" dirty="0">
                <a:solidFill>
                  <a:schemeClr val="tx1"/>
                </a:solidFill>
                <a:latin typeface="JasmineUPC" pitchFamily="18" charset="-34"/>
                <a:cs typeface="JasmineUPC" pitchFamily="18" charset="-34"/>
              </a:rPr>
              <a:t>ประมวลกฎหมายอาญา</a:t>
            </a:r>
            <a:endParaRPr lang="th-TH" altLang="en-US" sz="4800" dirty="0">
              <a:solidFill>
                <a:schemeClr val="tx1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312323" name="Rectangle 3">
            <a:extLst>
              <a:ext uri="{FF2B5EF4-FFF2-40B4-BE49-F238E27FC236}">
                <a16:creationId xmlns:a16="http://schemas.microsoft.com/office/drawing/2014/main" id="{BF9B27FB-70EA-453D-811D-78B9251425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th-TH" altLang="en-US" sz="4400" b="1" dirty="0">
                <a:solidFill>
                  <a:schemeClr val="bg1"/>
                </a:solidFill>
                <a:cs typeface="KodchiangUPC" pitchFamily="18" charset="-34"/>
              </a:rPr>
              <a:t>     </a:t>
            </a:r>
            <a:r>
              <a:rPr lang="th-TH" altLang="en-US" sz="4800" b="1" dirty="0">
                <a:latin typeface="KodchiangUPC" pitchFamily="18" charset="-34"/>
                <a:cs typeface="KodchiangUPC" pitchFamily="18" charset="-34"/>
              </a:rPr>
              <a:t> ม.</a:t>
            </a:r>
            <a:r>
              <a:rPr lang="th-TH" altLang="en-US" sz="4400" b="1" dirty="0">
                <a:latin typeface="JasmineUPC" pitchFamily="18" charset="-34"/>
                <a:cs typeface="JasmineUPC" pitchFamily="18" charset="-34"/>
              </a:rPr>
              <a:t> 147  ฐานเป็นเจ้าพนักงานยักยอกทรัพย์</a:t>
            </a:r>
          </a:p>
          <a:p>
            <a:pPr eaLnBrk="1" hangingPunct="1">
              <a:lnSpc>
                <a:spcPct val="60000"/>
              </a:lnSpc>
              <a:buFontTx/>
              <a:buNone/>
              <a:defRPr/>
            </a:pPr>
            <a:r>
              <a:rPr lang="th-TH" altLang="en-US" sz="4400" b="1" dirty="0">
                <a:latin typeface="JasmineUPC" pitchFamily="18" charset="-34"/>
                <a:cs typeface="JasmineUPC" pitchFamily="18" charset="-34"/>
              </a:rPr>
              <a:t>        1. เป็นเจ้าพนักงาน</a:t>
            </a:r>
          </a:p>
          <a:p>
            <a:pPr eaLnBrk="1" hangingPunct="1">
              <a:lnSpc>
                <a:spcPct val="50000"/>
              </a:lnSpc>
              <a:buFontTx/>
              <a:buNone/>
              <a:defRPr/>
            </a:pPr>
            <a:r>
              <a:rPr lang="th-TH" altLang="en-US" sz="4400" b="1" dirty="0">
                <a:latin typeface="JasmineUPC" pitchFamily="18" charset="-34"/>
                <a:cs typeface="JasmineUPC" pitchFamily="18" charset="-34"/>
              </a:rPr>
              <a:t>        2. มีหน้าที่ ซื้อ/ทำ/จัดการ/รักษาทรัพย์</a:t>
            </a:r>
          </a:p>
          <a:p>
            <a:pPr eaLnBrk="1" hangingPunct="1">
              <a:lnSpc>
                <a:spcPct val="50000"/>
              </a:lnSpc>
              <a:buFontTx/>
              <a:buNone/>
              <a:defRPr/>
            </a:pPr>
            <a:r>
              <a:rPr lang="th-TH" altLang="en-US" sz="4400" b="1" dirty="0">
                <a:latin typeface="JasmineUPC" pitchFamily="18" charset="-34"/>
                <a:cs typeface="JasmineUPC" pitchFamily="18" charset="-34"/>
              </a:rPr>
              <a:t>        3. เบียดบังทรัพย์เป็นของตน/ผู้อื่น โดยทุจริต</a:t>
            </a:r>
          </a:p>
          <a:p>
            <a:pPr eaLnBrk="1" hangingPunct="1">
              <a:lnSpc>
                <a:spcPct val="50000"/>
              </a:lnSpc>
              <a:buFontTx/>
              <a:buNone/>
              <a:defRPr/>
            </a:pPr>
            <a:r>
              <a:rPr lang="th-TH" altLang="en-US" sz="4400" b="1" dirty="0">
                <a:latin typeface="JasmineUPC" pitchFamily="18" charset="-34"/>
                <a:cs typeface="JasmineUPC" pitchFamily="18" charset="-34"/>
              </a:rPr>
              <a:t>           หรือทุจริต ยอมให้ผู้อื่นเอาทรัพย์นั้นเสีย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th-TH" altLang="en-US" sz="4400" b="1" dirty="0">
                <a:latin typeface="JasmineUPC" pitchFamily="18" charset="-34"/>
                <a:cs typeface="JasmineUPC" pitchFamily="18" charset="-34"/>
              </a:rPr>
              <a:t>    โทษ จำคุก 5-20 ปี หรือจำคุกตลอดชีวิต และ</a:t>
            </a: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th-TH" altLang="en-US" sz="4400" b="1" dirty="0">
                <a:latin typeface="JasmineUPC" pitchFamily="18" charset="-34"/>
                <a:cs typeface="JasmineUPC" pitchFamily="18" charset="-34"/>
              </a:rPr>
              <a:t>         ปรับตั้งแต่ 2,000-40,000 บาท </a:t>
            </a: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th-TH" altLang="en-US" sz="4400" b="1" dirty="0">
                <a:latin typeface="JasmineUPC" pitchFamily="18" charset="-34"/>
                <a:cs typeface="JasmineUPC" pitchFamily="18" charset="-34"/>
              </a:rPr>
              <a:t>                    (อายุความ 20 ปี)</a:t>
            </a:r>
          </a:p>
        </p:txBody>
      </p:sp>
    </p:spTree>
    <p:extLst>
      <p:ext uri="{BB962C8B-B14F-4D97-AF65-F5344CB8AC3E}">
        <p14:creationId xmlns:p14="http://schemas.microsoft.com/office/powerpoint/2010/main" val="2240320651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1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312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312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312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312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312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312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312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3" grpId="0" build="p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:a16="http://schemas.microsoft.com/office/drawing/2014/main" id="{D518EC7B-7CC3-4310-8132-BF06C244B2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571500"/>
            <a:ext cx="9144000" cy="990600"/>
          </a:xfrm>
          <a:ln>
            <a:solidFill>
              <a:srgbClr val="003300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th-TH" altLang="en-US" sz="5400" dirty="0">
                <a:solidFill>
                  <a:schemeClr val="tx1"/>
                </a:solidFill>
                <a:latin typeface="JasmineUPC" pitchFamily="18" charset="-34"/>
                <a:cs typeface="JasmineUPC" pitchFamily="18" charset="-34"/>
              </a:rPr>
              <a:t>ประมวลกฎหมายอาญา </a:t>
            </a:r>
            <a:endParaRPr lang="th-TH" altLang="en-US" sz="4800" dirty="0">
              <a:solidFill>
                <a:schemeClr val="tx1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EC926CD4-60D1-4975-8391-01F5BE81C3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5750" y="1428750"/>
            <a:ext cx="8858250" cy="7862888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th-TH" altLang="en-US" sz="4400" b="1" dirty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  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th-TH" altLang="en-US" sz="4400" b="1" dirty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   </a:t>
            </a:r>
            <a:r>
              <a:rPr lang="th-TH" altLang="en-US" sz="4400" b="1" dirty="0">
                <a:latin typeface="JasmineUPC" pitchFamily="18" charset="-34"/>
                <a:cs typeface="JasmineUPC" pitchFamily="18" charset="-34"/>
              </a:rPr>
              <a:t>- ม.161 เจ้าพนักงานปลอมเอกสาร</a:t>
            </a:r>
          </a:p>
          <a:p>
            <a:pPr eaLnBrk="1" hangingPunct="1">
              <a:lnSpc>
                <a:spcPct val="50000"/>
              </a:lnSpc>
              <a:buFontTx/>
              <a:buNone/>
              <a:defRPr/>
            </a:pPr>
            <a:r>
              <a:rPr lang="th-TH" altLang="en-US" sz="4400" b="1" dirty="0">
                <a:latin typeface="JasmineUPC" pitchFamily="18" charset="-34"/>
                <a:cs typeface="JasmineUPC" pitchFamily="18" charset="-34"/>
              </a:rPr>
              <a:t>      โทษ จำคุกไม่เกิน 10 ปี และปรับไม่เกิน </a:t>
            </a:r>
          </a:p>
          <a:p>
            <a:pPr eaLnBrk="1" hangingPunct="1">
              <a:lnSpc>
                <a:spcPct val="50000"/>
              </a:lnSpc>
              <a:buFontTx/>
              <a:buNone/>
              <a:defRPr/>
            </a:pPr>
            <a:r>
              <a:rPr lang="th-TH" altLang="en-US" sz="4400" b="1" dirty="0">
                <a:latin typeface="JasmineUPC" pitchFamily="18" charset="-34"/>
                <a:cs typeface="JasmineUPC" pitchFamily="18" charset="-34"/>
              </a:rPr>
              <a:t>      20,000 บาท </a:t>
            </a: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th-TH" altLang="en-US" sz="4400" b="1" dirty="0">
                <a:latin typeface="JasmineUPC" pitchFamily="18" charset="-34"/>
                <a:cs typeface="JasmineUPC" pitchFamily="18" charset="-34"/>
              </a:rPr>
              <a:t>  -  ม.162 เจ้าพนักงานรับรองเอกสารเท็จ</a:t>
            </a:r>
          </a:p>
          <a:p>
            <a:pPr eaLnBrk="1" hangingPunct="1">
              <a:lnSpc>
                <a:spcPct val="50000"/>
              </a:lnSpc>
              <a:buFontTx/>
              <a:buNone/>
              <a:defRPr/>
            </a:pPr>
            <a:r>
              <a:rPr lang="th-TH" altLang="en-US" sz="4400" b="1" dirty="0">
                <a:latin typeface="JasmineUPC" pitchFamily="18" charset="-34"/>
                <a:cs typeface="JasmineUPC" pitchFamily="18" charset="-34"/>
              </a:rPr>
              <a:t>      โทษ จำคุกไม่เกิน 7 ปี และปรับไม่เกิน </a:t>
            </a:r>
          </a:p>
          <a:p>
            <a:pPr eaLnBrk="1" hangingPunct="1">
              <a:lnSpc>
                <a:spcPct val="50000"/>
              </a:lnSpc>
              <a:buFontTx/>
              <a:buNone/>
              <a:defRPr/>
            </a:pPr>
            <a:r>
              <a:rPr lang="th-TH" altLang="en-US" sz="4400" b="1" dirty="0">
                <a:latin typeface="JasmineUPC" pitchFamily="18" charset="-34"/>
                <a:cs typeface="JasmineUPC" pitchFamily="18" charset="-34"/>
              </a:rPr>
              <a:t>      14,000 บาท                                                                        </a:t>
            </a:r>
          </a:p>
          <a:p>
            <a:pPr eaLnBrk="1" hangingPunct="1">
              <a:buFontTx/>
              <a:buNone/>
              <a:defRPr/>
            </a:pPr>
            <a:r>
              <a:rPr lang="th-TH" altLang="en-US" sz="4400" b="1" dirty="0">
                <a:latin typeface="JasmineUPC" pitchFamily="18" charset="-34"/>
                <a:cs typeface="JasmineUPC" pitchFamily="18" charset="-34"/>
              </a:rPr>
              <a:t>                         (อายุความ 15 ปี)</a:t>
            </a:r>
          </a:p>
        </p:txBody>
      </p:sp>
    </p:spTree>
    <p:extLst>
      <p:ext uri="{BB962C8B-B14F-4D97-AF65-F5344CB8AC3E}">
        <p14:creationId xmlns:p14="http://schemas.microsoft.com/office/powerpoint/2010/main" val="1201948738"/>
      </p:ext>
    </p:extLst>
  </p:cSld>
  <p:clrMapOvr>
    <a:masterClrMapping/>
  </p:clrMapOvr>
  <p:transition spd="slow">
    <p:zoom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074" name="Rectangle 2">
            <a:extLst>
              <a:ext uri="{FF2B5EF4-FFF2-40B4-BE49-F238E27FC236}">
                <a16:creationId xmlns:a16="http://schemas.microsoft.com/office/drawing/2014/main" id="{EA21ED00-2B1F-42C1-8B51-1D6304BBC6D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019925" y="609600"/>
            <a:ext cx="1438275" cy="11430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67075" name="Rectangle 3">
            <a:extLst>
              <a:ext uri="{FF2B5EF4-FFF2-40B4-BE49-F238E27FC236}">
                <a16:creationId xmlns:a16="http://schemas.microsoft.com/office/drawing/2014/main" id="{46EF5C78-5B9B-41A3-9649-06B74F7DDB2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solidFill>
            <a:srgbClr val="99FFCC"/>
          </a:solidFill>
          <a:ln w="38100">
            <a:solidFill>
              <a:schemeClr val="accent2"/>
            </a:solidFill>
          </a:ln>
        </p:spPr>
        <p:txBody>
          <a:bodyPr/>
          <a:lstStyle/>
          <a:p>
            <a:pPr lvl="1">
              <a:lnSpc>
                <a:spcPct val="110000"/>
              </a:lnSpc>
              <a:buFontTx/>
              <a:buNone/>
              <a:defRPr/>
            </a:pPr>
            <a:r>
              <a:rPr lang="th-TH" sz="4400" b="1">
                <a:cs typeface="KodchiangUPC" pitchFamily="18" charset="-34"/>
              </a:rPr>
              <a:t>   </a:t>
            </a:r>
          </a:p>
        </p:txBody>
      </p:sp>
      <p:graphicFrame>
        <p:nvGraphicFramePr>
          <p:cNvPr id="1667076" name="Group 4">
            <a:extLst>
              <a:ext uri="{FF2B5EF4-FFF2-40B4-BE49-F238E27FC236}">
                <a16:creationId xmlns:a16="http://schemas.microsoft.com/office/drawing/2014/main" id="{A0246FE3-49D8-415C-83FC-573EE986734B}"/>
              </a:ext>
            </a:extLst>
          </p:cNvPr>
          <p:cNvGraphicFramePr>
            <a:graphicFrameLocks noGrp="1"/>
          </p:cNvGraphicFramePr>
          <p:nvPr/>
        </p:nvGraphicFramePr>
        <p:xfrm>
          <a:off x="250825" y="981075"/>
          <a:ext cx="8642350" cy="5519738"/>
        </p:xfrm>
        <a:graphic>
          <a:graphicData uri="http://schemas.openxmlformats.org/drawingml/2006/table">
            <a:tbl>
              <a:tblPr/>
              <a:tblGrid>
                <a:gridCol w="2233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7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5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35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20053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หน่วยงาน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20053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   ปีที่ทุจริต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20053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จำนวนเงิน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20053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ตำแหน่ง จนท.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20053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1.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20053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2541-2546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20053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22,548,947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20053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จ.การเงินฯ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rgbClr val="020053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20053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2.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20053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2542-2544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20053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  1,144,673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20053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จ.ธุรการ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20053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3.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20053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      2545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20053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  6,935,462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20053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ลูกจ้างชั่วคราว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20053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4.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20053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2546-2548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20053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  5,020,684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20053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จพ. การเงินฯ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rgbClr val="020053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20053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5.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20053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       2549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20053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23,134,412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20053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จพ. การเงินฯ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rgbClr val="020053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20053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6.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20053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2546-2551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20053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30,980,000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20053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จพ. การเงินฯ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20053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7.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20053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       2552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20053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  4,812,047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20053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เภสัชกร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20053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8.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20053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 2542-2544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20053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</a:t>
                      </a: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20053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19,654,051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20053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 นักจัดการฯ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20053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20053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20053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20053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32157" name="Rectangle 5" descr="หนัง">
            <a:extLst>
              <a:ext uri="{FF2B5EF4-FFF2-40B4-BE49-F238E27FC236}">
                <a16:creationId xmlns:a16="http://schemas.microsoft.com/office/drawing/2014/main" id="{C89ACC21-6DE3-4465-BEEC-78E6A0AAC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88913"/>
            <a:ext cx="8642350" cy="720725"/>
          </a:xfrm>
          <a:prstGeom prst="rect">
            <a:avLst/>
          </a:prstGeom>
          <a:solidFill>
            <a:srgbClr val="000066"/>
          </a:solidFill>
          <a:ln w="38100" algn="ctr">
            <a:solidFill>
              <a:srgbClr val="FFFF00"/>
            </a:solidFill>
            <a:miter lim="800000"/>
            <a:headEnd/>
            <a:tailEnd/>
          </a:ln>
        </p:spPr>
        <p:txBody>
          <a:bodyPr wrap="none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marL="342900" marR="0" lvl="0" indent="-342900" algn="ctr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gsana New" panose="02020603050405020304" pitchFamily="18" charset="-34"/>
                <a:ea typeface="Arial Unicode MS" panose="020B0604020202020204" pitchFamily="34" charset="-128"/>
                <a:cs typeface="LilyUPC" panose="020B0604020202020204" pitchFamily="34" charset="-34"/>
                <a:sym typeface="Webdings" panose="05030102010509060703" pitchFamily="18" charset="2"/>
              </a:rPr>
              <a:t>     </a:t>
            </a:r>
            <a:r>
              <a:rPr kumimoji="0" lang="th-TH" altLang="th-TH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Arial Unicode MS" panose="020B0604020202020204" pitchFamily="34" charset="-128"/>
                <a:cs typeface="JasmineUPC" panose="02020603050405020304" pitchFamily="18" charset="-34"/>
                <a:sym typeface="Webdings" panose="05030102010509060703" pitchFamily="18" charset="2"/>
              </a:rPr>
              <a:t>ความเสียหายจากการทุจริตมูลค่าเงินจำนวนมาก </a:t>
            </a:r>
          </a:p>
        </p:txBody>
      </p:sp>
    </p:spTree>
    <p:extLst>
      <p:ext uri="{BB962C8B-B14F-4D97-AF65-F5344CB8AC3E}">
        <p14:creationId xmlns:p14="http://schemas.microsoft.com/office/powerpoint/2010/main" val="3733889226"/>
      </p:ext>
    </p:extLst>
  </p:cSld>
  <p:clrMapOvr>
    <a:masterClrMapping/>
  </p:clrMapOvr>
  <p:transition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106" name="Rectangle 2">
            <a:extLst>
              <a:ext uri="{FF2B5EF4-FFF2-40B4-BE49-F238E27FC236}">
                <a16:creationId xmlns:a16="http://schemas.microsoft.com/office/drawing/2014/main" id="{F25CBAA6-8492-4825-B8A0-550D6F3647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5175"/>
          </a:xfrm>
          <a:solidFill>
            <a:srgbClr val="422100"/>
          </a:solidFill>
          <a:ln w="57150">
            <a:solidFill>
              <a:srgbClr val="FFFF00"/>
            </a:solidFill>
          </a:ln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th-TH" sz="4800" dirty="0">
                <a:solidFill>
                  <a:srgbClr val="FFFF00"/>
                </a:solidFill>
                <a:latin typeface="Times New Roman" pitchFamily="18" charset="0"/>
                <a:cs typeface="KodchiangUPC" pitchFamily="18" charset="-34"/>
              </a:rPr>
              <a:t>     </a:t>
            </a:r>
            <a:r>
              <a:rPr lang="th-TH" sz="3600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กรณีทุจริตเงินบำรุง จำนวน 22,548,947 บาท</a:t>
            </a:r>
          </a:p>
        </p:txBody>
      </p:sp>
      <p:sp>
        <p:nvSpPr>
          <p:cNvPr id="1583107" name="Rectangle 3">
            <a:extLst>
              <a:ext uri="{FF2B5EF4-FFF2-40B4-BE49-F238E27FC236}">
                <a16:creationId xmlns:a16="http://schemas.microsoft.com/office/drawing/2014/main" id="{1B404F70-14D8-4727-9C5B-C9E1BC68A1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692150"/>
            <a:ext cx="9144000" cy="6165850"/>
          </a:xfrm>
          <a:ln w="57150">
            <a:solidFill>
              <a:srgbClr val="FFFF00"/>
            </a:solidFill>
          </a:ln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th-TH" sz="3600" b="1" dirty="0">
                <a:solidFill>
                  <a:schemeClr val="bg1">
                    <a:lumMod val="50000"/>
                  </a:schemeClr>
                </a:solidFill>
                <a:latin typeface="JasmineUPC" pitchFamily="18" charset="-34"/>
                <a:cs typeface="JasmineUPC" pitchFamily="18" charset="-34"/>
              </a:rPr>
              <a:t>        </a:t>
            </a:r>
            <a:r>
              <a:rPr lang="th-TH" sz="3600" b="1" dirty="0">
                <a:latin typeface="JasmineUPC" pitchFamily="18" charset="-34"/>
                <a:cs typeface="JasmineUPC" pitchFamily="18" charset="-34"/>
              </a:rPr>
              <a:t>ผู้รับผิดชอบ	                    จำนวนเงิน (</a:t>
            </a:r>
            <a:r>
              <a:rPr lang="th-TH" b="1" dirty="0">
                <a:latin typeface="JasmineUPC" pitchFamily="18" charset="-34"/>
                <a:cs typeface="JasmineUPC" pitchFamily="18" charset="-34"/>
              </a:rPr>
              <a:t>กระทรวงการคลัง)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th-TH" sz="3600" b="1" dirty="0">
                <a:latin typeface="JasmineUPC" pitchFamily="18" charset="-34"/>
                <a:cs typeface="JasmineUPC" pitchFamily="18" charset="-34"/>
              </a:rPr>
              <a:t>       จ.การเงินผู้ทุจริต                    22,548,947</a:t>
            </a:r>
            <a:r>
              <a:rPr lang="en-US" sz="3600" b="1" dirty="0">
                <a:latin typeface="JasmineUPC" pitchFamily="18" charset="-34"/>
                <a:cs typeface="JasmineUPC" pitchFamily="18" charset="-34"/>
              </a:rPr>
              <a:t>=</a:t>
            </a:r>
            <a:r>
              <a:rPr lang="th-TH" sz="3600" b="1" dirty="0">
                <a:latin typeface="JasmineUPC" pitchFamily="18" charset="-34"/>
                <a:cs typeface="JasmineUPC" pitchFamily="18" charset="-34"/>
              </a:rPr>
              <a:t>100</a:t>
            </a:r>
            <a:r>
              <a:rPr lang="en-US" sz="3600" b="1" dirty="0">
                <a:latin typeface="JasmineUPC" pitchFamily="18" charset="-34"/>
                <a:cs typeface="JasmineUPC" pitchFamily="18" charset="-34"/>
              </a:rPr>
              <a:t>%</a:t>
            </a:r>
            <a:endParaRPr lang="th-TH" sz="3600" b="1" dirty="0">
              <a:latin typeface="JasmineUPC" pitchFamily="18" charset="-34"/>
              <a:cs typeface="JasmineUPC" pitchFamily="18" charset="-34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th-TH" sz="3600" b="1" dirty="0">
                <a:latin typeface="JasmineUPC" pitchFamily="18" charset="-34"/>
                <a:cs typeface="JasmineUPC" pitchFamily="18" charset="-34"/>
              </a:rPr>
              <a:t>        1. ผบ. ชั้น1 (หน.บริหาร)          </a:t>
            </a:r>
            <a:r>
              <a:rPr lang="en-US" sz="3600" b="1" dirty="0"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3600" b="1" dirty="0">
                <a:latin typeface="JasmineUPC" pitchFamily="18" charset="-34"/>
                <a:cs typeface="JasmineUPC" pitchFamily="18" charset="-34"/>
              </a:rPr>
              <a:t>  5,887,236</a:t>
            </a:r>
            <a:r>
              <a:rPr lang="en-US" sz="3600" b="1" dirty="0">
                <a:latin typeface="JasmineUPC" pitchFamily="18" charset="-34"/>
                <a:cs typeface="JasmineUPC" pitchFamily="18" charset="-34"/>
              </a:rPr>
              <a:t> </a:t>
            </a:r>
            <a:endParaRPr lang="th-TH" sz="3600" b="1" dirty="0">
              <a:latin typeface="JasmineUPC" pitchFamily="18" charset="-34"/>
              <a:cs typeface="JasmineUPC" pitchFamily="18" charset="-34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th-TH" sz="3600" b="1" dirty="0">
                <a:latin typeface="JasmineUPC" pitchFamily="18" charset="-34"/>
                <a:cs typeface="JasmineUPC" pitchFamily="18" charset="-34"/>
              </a:rPr>
              <a:t>        2. ผบ. ชั้น 2/1(ผอ.)        </a:t>
            </a:r>
            <a:r>
              <a:rPr lang="en-US" sz="3600" b="1" dirty="0">
                <a:latin typeface="JasmineUPC" pitchFamily="18" charset="-34"/>
                <a:cs typeface="JasmineUPC" pitchFamily="18" charset="-34"/>
              </a:rPr>
              <a:t>  </a:t>
            </a:r>
            <a:r>
              <a:rPr lang="th-TH" sz="3600" b="1" dirty="0">
                <a:latin typeface="JasmineUPC" pitchFamily="18" charset="-34"/>
                <a:cs typeface="JasmineUPC" pitchFamily="18" charset="-34"/>
              </a:rPr>
              <a:t>         6,509,222 </a:t>
            </a:r>
          </a:p>
          <a:p>
            <a:pPr>
              <a:lnSpc>
                <a:spcPct val="70000"/>
              </a:lnSpc>
              <a:buFontTx/>
              <a:buNone/>
              <a:defRPr/>
            </a:pPr>
            <a:r>
              <a:rPr lang="th-TH" sz="3600" b="1" dirty="0">
                <a:latin typeface="JasmineUPC" pitchFamily="18" charset="-34"/>
                <a:cs typeface="JasmineUPC" pitchFamily="18" charset="-34"/>
              </a:rPr>
              <a:t>        3. ผบ. ชั้น 2/2(ผอ.)         </a:t>
            </a:r>
            <a:r>
              <a:rPr lang="en-US" sz="3600" b="1" dirty="0">
                <a:latin typeface="JasmineUPC" pitchFamily="18" charset="-34"/>
                <a:cs typeface="JasmineUPC" pitchFamily="18" charset="-34"/>
              </a:rPr>
              <a:t>  </a:t>
            </a:r>
            <a:r>
              <a:rPr lang="th-TH" sz="3600" b="1" dirty="0">
                <a:latin typeface="JasmineUPC" pitchFamily="18" charset="-34"/>
                <a:cs typeface="JasmineUPC" pitchFamily="18" charset="-34"/>
              </a:rPr>
              <a:t>           550,000</a:t>
            </a:r>
            <a:r>
              <a:rPr lang="en-US" sz="3600" b="1" dirty="0">
                <a:latin typeface="JasmineUPC" pitchFamily="18" charset="-34"/>
                <a:cs typeface="JasmineUPC" pitchFamily="18" charset="-34"/>
              </a:rPr>
              <a:t> </a:t>
            </a:r>
            <a:endParaRPr lang="th-TH" sz="3600" b="1" dirty="0">
              <a:latin typeface="JasmineUPC" pitchFamily="18" charset="-34"/>
              <a:cs typeface="JasmineUPC" pitchFamily="18" charset="-34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th-TH" sz="3600" b="1" dirty="0">
                <a:latin typeface="JasmineUPC" pitchFamily="18" charset="-34"/>
                <a:cs typeface="JasmineUPC" pitchFamily="18" charset="-34"/>
              </a:rPr>
              <a:t>        4. ผบ. ชั้น 2/3(ผอ.)     </a:t>
            </a:r>
            <a:r>
              <a:rPr lang="en-US" sz="3600" b="1" dirty="0">
                <a:latin typeface="JasmineUPC" pitchFamily="18" charset="-34"/>
                <a:cs typeface="JasmineUPC" pitchFamily="18" charset="-34"/>
              </a:rPr>
              <a:t>  </a:t>
            </a:r>
            <a:r>
              <a:rPr lang="th-TH" sz="3600" b="1" dirty="0">
                <a:latin typeface="JasmineUPC" pitchFamily="18" charset="-34"/>
                <a:cs typeface="JasmineUPC" pitchFamily="18" charset="-34"/>
              </a:rPr>
              <a:t>            3,952,565</a:t>
            </a:r>
          </a:p>
          <a:p>
            <a:pPr>
              <a:lnSpc>
                <a:spcPct val="70000"/>
              </a:lnSpc>
              <a:buFontTx/>
              <a:buNone/>
              <a:defRPr/>
            </a:pPr>
            <a:r>
              <a:rPr lang="th-TH" sz="3600" b="1" dirty="0">
                <a:latin typeface="JasmineUPC" pitchFamily="18" charset="-34"/>
                <a:cs typeface="JasmineUPC" pitchFamily="18" charset="-34"/>
              </a:rPr>
              <a:t>        5. ผู้เซ็นร่วม</a:t>
            </a:r>
            <a:r>
              <a:rPr lang="th-TH" b="1" dirty="0">
                <a:latin typeface="JasmineUPC" pitchFamily="18" charset="-34"/>
                <a:cs typeface="JasmineUPC" pitchFamily="18" charset="-34"/>
              </a:rPr>
              <a:t>(หน.พยาบาล)</a:t>
            </a:r>
            <a:r>
              <a:rPr lang="th-TH" sz="3600" b="1" dirty="0">
                <a:latin typeface="JasmineUPC" pitchFamily="18" charset="-34"/>
                <a:cs typeface="JasmineUPC" pitchFamily="18" charset="-34"/>
              </a:rPr>
              <a:t>              </a:t>
            </a:r>
            <a:r>
              <a:rPr lang="en-US" sz="3600" b="1" dirty="0">
                <a:latin typeface="JasmineUPC" pitchFamily="18" charset="-34"/>
                <a:cs typeface="JasmineUPC" pitchFamily="18" charset="-34"/>
              </a:rPr>
              <a:t>  </a:t>
            </a:r>
            <a:r>
              <a:rPr lang="th-TH" sz="3600" b="1" dirty="0">
                <a:latin typeface="JasmineUPC" pitchFamily="18" charset="-34"/>
                <a:cs typeface="JasmineUPC" pitchFamily="18" charset="-34"/>
              </a:rPr>
              <a:t>622,685</a:t>
            </a:r>
            <a:endParaRPr lang="en-US" sz="3600" b="1" dirty="0">
              <a:latin typeface="JasmineUPC" pitchFamily="18" charset="-34"/>
              <a:cs typeface="JasmineUPC" pitchFamily="18" charset="-34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3600" b="1" dirty="0"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3600" b="1" dirty="0">
                <a:latin typeface="JasmineUPC" pitchFamily="18" charset="-34"/>
                <a:cs typeface="JasmineUPC" pitchFamily="18" charset="-34"/>
              </a:rPr>
              <a:t>          รวม 1+2+3+4+5  </a:t>
            </a:r>
            <a:r>
              <a:rPr lang="en-US" sz="3600" b="1" dirty="0">
                <a:latin typeface="JasmineUPC" pitchFamily="18" charset="-34"/>
                <a:cs typeface="JasmineUPC" pitchFamily="18" charset="-34"/>
              </a:rPr>
              <a:t>    </a:t>
            </a:r>
            <a:r>
              <a:rPr lang="th-TH" sz="3600" b="1" dirty="0">
                <a:latin typeface="JasmineUPC" pitchFamily="18" charset="-34"/>
                <a:cs typeface="JasmineUPC" pitchFamily="18" charset="-34"/>
              </a:rPr>
              <a:t>      17,161,710 </a:t>
            </a:r>
            <a:endParaRPr lang="th-TH" b="1" dirty="0">
              <a:latin typeface="JasmineUPC" pitchFamily="18" charset="-34"/>
              <a:cs typeface="JasmineUPC" pitchFamily="18" charset="-34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th-TH" sz="3600" b="1" dirty="0">
                <a:solidFill>
                  <a:schemeClr val="bg1">
                    <a:lumMod val="50000"/>
                  </a:schemeClr>
                </a:solidFill>
                <a:latin typeface="KodchiangUPC" pitchFamily="18" charset="-34"/>
                <a:cs typeface="LilyUPC" pitchFamily="34" charset="-34"/>
              </a:rPr>
              <a:t>     </a:t>
            </a:r>
            <a:endParaRPr lang="th-TH" sz="36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LilyUPC" pitchFamily="34" charset="-34"/>
            </a:endParaRPr>
          </a:p>
        </p:txBody>
      </p:sp>
      <p:sp>
        <p:nvSpPr>
          <p:cNvPr id="432132" name="Line 4">
            <a:extLst>
              <a:ext uri="{FF2B5EF4-FFF2-40B4-BE49-F238E27FC236}">
                <a16:creationId xmlns:a16="http://schemas.microsoft.com/office/drawing/2014/main" id="{F6A44B4E-2B5E-4A3E-9B99-FFFD8BF042B1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50" tIns="45679" rIns="91350" bIns="45679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432133" name="Line 5">
            <a:extLst>
              <a:ext uri="{FF2B5EF4-FFF2-40B4-BE49-F238E27FC236}">
                <a16:creationId xmlns:a16="http://schemas.microsoft.com/office/drawing/2014/main" id="{FCDFD004-99AA-4ED4-9F0A-0096C5B929C6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50" tIns="45679" rIns="91350" bIns="45679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432134" name="Line 6">
            <a:extLst>
              <a:ext uri="{FF2B5EF4-FFF2-40B4-BE49-F238E27FC236}">
                <a16:creationId xmlns:a16="http://schemas.microsoft.com/office/drawing/2014/main" id="{C8C68329-F8E3-43D8-9C2F-422F3EBA0CC7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508500"/>
            <a:ext cx="9144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50" tIns="45679" rIns="91350" bIns="45679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432135" name="Line 7">
            <a:extLst>
              <a:ext uri="{FF2B5EF4-FFF2-40B4-BE49-F238E27FC236}">
                <a16:creationId xmlns:a16="http://schemas.microsoft.com/office/drawing/2014/main" id="{845B0006-F598-41AE-8198-7751F3F8F8D7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844675"/>
            <a:ext cx="9144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50" tIns="45679" rIns="91350" bIns="45679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432136" name="Line 8">
            <a:extLst>
              <a:ext uri="{FF2B5EF4-FFF2-40B4-BE49-F238E27FC236}">
                <a16:creationId xmlns:a16="http://schemas.microsoft.com/office/drawing/2014/main" id="{17EB1855-5B4D-4ACA-94DB-73EC11EB972E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2349500"/>
            <a:ext cx="9144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50" tIns="45679" rIns="91350" bIns="45679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432137" name="Line 9">
            <a:extLst>
              <a:ext uri="{FF2B5EF4-FFF2-40B4-BE49-F238E27FC236}">
                <a16:creationId xmlns:a16="http://schemas.microsoft.com/office/drawing/2014/main" id="{A2E31D8B-467D-417E-BB49-B34B1A148A1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2852738"/>
            <a:ext cx="9144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50" tIns="45679" rIns="91350" bIns="45679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432138" name="Line 10">
            <a:extLst>
              <a:ext uri="{FF2B5EF4-FFF2-40B4-BE49-F238E27FC236}">
                <a16:creationId xmlns:a16="http://schemas.microsoft.com/office/drawing/2014/main" id="{B8DB52C6-D71D-4B64-881F-BABCB96DA942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50" tIns="45679" rIns="91350" bIns="45679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432139" name="Line 11">
            <a:extLst>
              <a:ext uri="{FF2B5EF4-FFF2-40B4-BE49-F238E27FC236}">
                <a16:creationId xmlns:a16="http://schemas.microsoft.com/office/drawing/2014/main" id="{6BC0EDC8-83F1-4CD9-96CE-E14173DAF777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3933825"/>
            <a:ext cx="9144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50" tIns="45679" rIns="91350" bIns="45679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432140" name="Line 12">
            <a:extLst>
              <a:ext uri="{FF2B5EF4-FFF2-40B4-BE49-F238E27FC236}">
                <a16:creationId xmlns:a16="http://schemas.microsoft.com/office/drawing/2014/main" id="{2C26A0EC-3AA8-40A4-98BC-92E7157BF267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5013325"/>
            <a:ext cx="9144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50" tIns="45679" rIns="91350" bIns="45679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432141" name="Line 13">
            <a:extLst>
              <a:ext uri="{FF2B5EF4-FFF2-40B4-BE49-F238E27FC236}">
                <a16:creationId xmlns:a16="http://schemas.microsoft.com/office/drawing/2014/main" id="{27699B23-5BC5-42FD-8E31-F4D540C9A2C6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3438" y="765175"/>
            <a:ext cx="0" cy="424815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50" tIns="45679" rIns="91350" bIns="45679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5899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298" name="Rectangle 2">
            <a:extLst>
              <a:ext uri="{FF2B5EF4-FFF2-40B4-BE49-F238E27FC236}">
                <a16:creationId xmlns:a16="http://schemas.microsoft.com/office/drawing/2014/main" id="{3EBD7B5B-48A4-4364-88DA-D67C347F1CB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235825" y="1484313"/>
            <a:ext cx="1222375" cy="268287"/>
          </a:xfrm>
        </p:spPr>
        <p:txBody>
          <a:bodyPr/>
          <a:lstStyle/>
          <a:p>
            <a:pPr eaLnBrk="1" hangingPunct="1">
              <a:defRPr/>
            </a:pPr>
            <a:endParaRPr lang="en-US" altLang="en-US" sz="4000"/>
          </a:p>
        </p:txBody>
      </p:sp>
      <p:sp>
        <p:nvSpPr>
          <p:cNvPr id="433155" name="Rectangle 5" descr="ไม้วอลนัต">
            <a:extLst>
              <a:ext uri="{FF2B5EF4-FFF2-40B4-BE49-F238E27FC236}">
                <a16:creationId xmlns:a16="http://schemas.microsoft.com/office/drawing/2014/main" id="{D9DE6EC9-5E94-4684-9BD1-3519851E1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285750"/>
            <a:ext cx="8496300" cy="720725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9" rIns="91350" bIns="45679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ทุจริตยักยอกเงินบำรุง 22,548,947 บาท</a:t>
            </a:r>
          </a:p>
        </p:txBody>
      </p:sp>
      <p:sp>
        <p:nvSpPr>
          <p:cNvPr id="1642502" name="Rectangle 5">
            <a:extLst>
              <a:ext uri="{FF2B5EF4-FFF2-40B4-BE49-F238E27FC236}">
                <a16:creationId xmlns:a16="http://schemas.microsoft.com/office/drawing/2014/main" id="{A478FAF6-A6DA-41B7-9902-E3F56668BE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516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9" rIns="91350" bIns="45679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           </a:t>
            </a:r>
            <a:r>
              <a:rPr kumimoji="0" lang="th-TH" altLang="en-US" sz="4000" b="1" i="0" u="sng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คำพิพากษาศาลปกครองสูงสุด อ.439/2555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      1. ความเสียหาย...เกิดจากความบกพร่องและระบบการ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          ดำเนินงานส่วนรวมของหน่วยงาน (สป.)  คือ </a:t>
            </a:r>
            <a:r>
              <a:rPr kumimoji="0" lang="th-TH" altLang="en-US" sz="3200" b="1" i="0" u="sng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แต่งตั้งบุคคล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          </a:t>
            </a:r>
            <a:r>
              <a:rPr kumimoji="0" lang="th-TH" altLang="en-US" sz="3200" b="1" i="0" u="sng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ไม่เหมาะสม, ระบบการตรวจสอบสอบภายในหน่วยงาน</a:t>
            </a:r>
            <a:r>
              <a:rPr kumimoji="0" lang="th-TH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          ศาลให้หักส่วนความรับผิดออก  ร้อยละ 50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               ( หักจาก 550,000 บาท เหลือ 275,000 บาท)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      2. ระดับความร้ายแรงแห่งการกระทำและความเป็นธรรม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          2.1 ผู้ฟ้องคดีเพิ่งจบแพทย์มาเพียง หนึ่งปี, ไม่เคยอบรมระเบียบ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          2.2 โรงพยาบาลนี้ มีแพทย์เวรเพียงคนเดียวและ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                 ตรวจผู้ป่วยวันละร้อยกว่าคน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          2.3 ให้ผู้ฟ้องคดีรับผิดร้อยละ 25 ของ 275,000 บาท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  </a:t>
            </a:r>
            <a:r>
              <a:rPr kumimoji="0" lang="th-TH" altLang="en-US" sz="4800" b="1" i="0" u="sng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คือ ให้รับผิด 68,750 บาท</a:t>
            </a:r>
          </a:p>
        </p:txBody>
      </p:sp>
    </p:spTree>
    <p:extLst>
      <p:ext uri="{BB962C8B-B14F-4D97-AF65-F5344CB8AC3E}">
        <p14:creationId xmlns:p14="http://schemas.microsoft.com/office/powerpoint/2010/main" val="4828728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290" name="Rectangle 2">
            <a:extLst>
              <a:ext uri="{FF2B5EF4-FFF2-40B4-BE49-F238E27FC236}">
                <a16:creationId xmlns:a16="http://schemas.microsoft.com/office/drawing/2014/main" id="{AF3C52C4-F26D-4A3E-B33D-D7AF592920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5175"/>
          </a:xfrm>
          <a:solidFill>
            <a:srgbClr val="422100"/>
          </a:solidFill>
          <a:ln w="57150">
            <a:solidFill>
              <a:srgbClr val="FFFF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h-TH" altLang="th-TH" sz="4800">
                <a:solidFill>
                  <a:schemeClr val="bg1"/>
                </a:solidFill>
                <a:latin typeface="Times New Roman" pitchFamily="18" charset="0"/>
                <a:cs typeface="KodchiangUPC" pitchFamily="18" charset="-34"/>
              </a:rPr>
              <a:t>            </a:t>
            </a:r>
            <a:r>
              <a:rPr lang="th-TH" altLang="th-TH" sz="320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กรณีทุจริตเงิน รพ. </a:t>
            </a:r>
            <a:r>
              <a:rPr lang="en-US" altLang="th-TH" sz="320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23</a:t>
            </a:r>
            <a:r>
              <a:rPr lang="th-TH" altLang="th-TH" sz="320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,</a:t>
            </a:r>
            <a:r>
              <a:rPr lang="en-US" altLang="th-TH" sz="320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134</a:t>
            </a:r>
            <a:r>
              <a:rPr lang="th-TH" altLang="th-TH" sz="320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,</a:t>
            </a:r>
            <a:r>
              <a:rPr lang="en-US" altLang="th-TH" sz="320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412</a:t>
            </a:r>
            <a:r>
              <a:rPr lang="th-TH" altLang="th-TH" sz="320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 บาท</a:t>
            </a:r>
          </a:p>
        </p:txBody>
      </p:sp>
      <p:sp>
        <p:nvSpPr>
          <p:cNvPr id="1583107" name="Rectangle 3">
            <a:extLst>
              <a:ext uri="{FF2B5EF4-FFF2-40B4-BE49-F238E27FC236}">
                <a16:creationId xmlns:a16="http://schemas.microsoft.com/office/drawing/2014/main" id="{9CD5A129-B46D-413A-A87E-5E0DF5F46B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692150"/>
            <a:ext cx="9144000" cy="6165850"/>
          </a:xfrm>
          <a:solidFill>
            <a:schemeClr val="accent2">
              <a:lumMod val="75000"/>
            </a:schemeClr>
          </a:solidFill>
          <a:ln w="57150">
            <a:solidFill>
              <a:srgbClr val="FFFF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th-TH" sz="2800" b="1" dirty="0">
                <a:latin typeface="JasmineUPC" pitchFamily="18" charset="-34"/>
                <a:cs typeface="JasmineUPC" pitchFamily="18" charset="-34"/>
              </a:rPr>
              <a:t>              </a:t>
            </a:r>
            <a:r>
              <a:rPr lang="th-TH" sz="28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ผู้รับผิดชอบ	                                        กระทรวงการคลัง ให้ชดใช้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th-TH" sz="2800" b="1" dirty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           </a:t>
            </a:r>
            <a:r>
              <a:rPr lang="th-TH" sz="2800" b="1" dirty="0" err="1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จพ</a:t>
            </a:r>
            <a:r>
              <a:rPr lang="th-TH" sz="2800" b="1" dirty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.การเงินผู้ทุจริต  รับผิด 100</a:t>
            </a:r>
            <a:r>
              <a:rPr lang="en-US" sz="2800" b="1" dirty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%</a:t>
            </a:r>
            <a:r>
              <a:rPr lang="th-TH" sz="2800" b="1" dirty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                       2</a:t>
            </a:r>
            <a:r>
              <a:rPr lang="en-US" sz="2800" b="1" dirty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3</a:t>
            </a:r>
            <a:r>
              <a:rPr lang="th-TH" sz="2800" b="1" dirty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,</a:t>
            </a:r>
            <a:r>
              <a:rPr lang="en-US" sz="2800" b="1" dirty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134</a:t>
            </a:r>
            <a:r>
              <a:rPr lang="th-TH" sz="2800" b="1" dirty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,</a:t>
            </a:r>
            <a:r>
              <a:rPr lang="en-US" sz="2800" b="1" dirty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412</a:t>
            </a:r>
            <a:endParaRPr lang="th-TH" sz="2800" b="1" dirty="0">
              <a:solidFill>
                <a:srgbClr val="FF0000"/>
              </a:solidFill>
              <a:latin typeface="JasmineUPC" pitchFamily="18" charset="-34"/>
              <a:cs typeface="JasmineUPC" pitchFamily="18" charset="-34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th-TH" sz="2800" b="1" dirty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28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1. นาย ก</a:t>
            </a:r>
            <a:r>
              <a:rPr lang="en-US" sz="28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.</a:t>
            </a:r>
            <a:r>
              <a:rPr lang="th-TH" sz="28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ฐานะ หน</a:t>
            </a:r>
            <a:r>
              <a:rPr lang="en-US" sz="28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.</a:t>
            </a:r>
            <a:r>
              <a:rPr lang="th-TH" sz="28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หน่วยงาน </a:t>
            </a:r>
            <a:r>
              <a:rPr lang="en-US" sz="28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20</a:t>
            </a:r>
            <a:r>
              <a:rPr lang="th-TH" sz="2800" b="1" dirty="0">
                <a:solidFill>
                  <a:srgbClr val="FFFF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% ของทั้งหมด              </a:t>
            </a:r>
            <a:r>
              <a:rPr lang="en-US" sz="2800" b="1" dirty="0">
                <a:solidFill>
                  <a:srgbClr val="FFFF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4</a:t>
            </a:r>
            <a:r>
              <a:rPr lang="th-TH" sz="2800" b="1" dirty="0">
                <a:solidFill>
                  <a:srgbClr val="FFFF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,</a:t>
            </a:r>
            <a:r>
              <a:rPr lang="en-US" sz="2800" b="1" dirty="0">
                <a:solidFill>
                  <a:srgbClr val="FFFF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626</a:t>
            </a:r>
            <a:r>
              <a:rPr lang="th-TH" sz="2800" b="1" dirty="0">
                <a:solidFill>
                  <a:srgbClr val="FFFF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,</a:t>
            </a:r>
            <a:r>
              <a:rPr lang="en-US" sz="2800" b="1" dirty="0">
                <a:solidFill>
                  <a:srgbClr val="FFFF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882 </a:t>
            </a:r>
            <a:endParaRPr lang="th-TH" sz="2800" b="1" dirty="0">
              <a:solidFill>
                <a:srgbClr val="FFFF00"/>
              </a:solidFill>
              <a:latin typeface="JasmineUPC" pitchFamily="18" charset="-34"/>
              <a:ea typeface="Arial Unicode MS" pitchFamily="34" charset="-128"/>
              <a:cs typeface="JasmineUPC" pitchFamily="18" charset="-34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th-TH" sz="2800" b="1" dirty="0">
                <a:solidFill>
                  <a:srgbClr val="FFFF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     นาย ก. ฐานะลงนามใบถอนเงิน </a:t>
            </a:r>
            <a:r>
              <a:rPr lang="en-US" sz="2800" b="1" dirty="0">
                <a:solidFill>
                  <a:srgbClr val="FFFF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50</a:t>
            </a:r>
            <a:r>
              <a:rPr lang="th-TH" sz="2800" b="1" dirty="0">
                <a:solidFill>
                  <a:srgbClr val="FFFF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%ของ      </a:t>
            </a:r>
            <a:r>
              <a:rPr lang="en-US" sz="2800" b="1" dirty="0">
                <a:solidFill>
                  <a:srgbClr val="FFFF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  </a:t>
            </a:r>
            <a:r>
              <a:rPr lang="th-TH" sz="2800" b="1" dirty="0">
                <a:solidFill>
                  <a:srgbClr val="FFFF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   </a:t>
            </a:r>
            <a:r>
              <a:rPr lang="en-US" sz="2800" b="1" dirty="0">
                <a:solidFill>
                  <a:srgbClr val="FFFF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      </a:t>
            </a:r>
            <a:r>
              <a:rPr lang="th-TH" sz="2800" b="1" dirty="0">
                <a:solidFill>
                  <a:srgbClr val="FFFF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    </a:t>
            </a: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th-TH" sz="2800" b="1" dirty="0">
                <a:solidFill>
                  <a:srgbClr val="FFFF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     ค่าเสียหาย </a:t>
            </a:r>
            <a:r>
              <a:rPr lang="en-US" sz="2800" b="1" dirty="0">
                <a:solidFill>
                  <a:srgbClr val="FFFF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6</a:t>
            </a:r>
            <a:r>
              <a:rPr lang="th-TH" sz="2800" b="1" dirty="0">
                <a:solidFill>
                  <a:srgbClr val="FFFF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,</a:t>
            </a:r>
            <a:r>
              <a:rPr lang="en-US" sz="2800" b="1" dirty="0">
                <a:solidFill>
                  <a:srgbClr val="FFFF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292</a:t>
            </a:r>
            <a:r>
              <a:rPr lang="th-TH" sz="2800" b="1" dirty="0">
                <a:solidFill>
                  <a:srgbClr val="FFFF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,</a:t>
            </a:r>
            <a:r>
              <a:rPr lang="en-US" sz="2800" b="1" dirty="0">
                <a:solidFill>
                  <a:srgbClr val="FFFF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255</a:t>
            </a:r>
            <a:r>
              <a:rPr lang="th-TH" sz="2800" b="1" dirty="0">
                <a:solidFill>
                  <a:srgbClr val="FFFF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                                               </a:t>
            </a:r>
            <a:r>
              <a:rPr lang="en-US" sz="2800" b="1" dirty="0">
                <a:solidFill>
                  <a:srgbClr val="FFFF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3</a:t>
            </a:r>
            <a:r>
              <a:rPr lang="th-TH" sz="2800" b="1" dirty="0">
                <a:solidFill>
                  <a:srgbClr val="FFFF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,</a:t>
            </a:r>
            <a:r>
              <a:rPr lang="en-US" sz="2800" b="1" dirty="0">
                <a:solidFill>
                  <a:srgbClr val="FFFF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146</a:t>
            </a:r>
            <a:r>
              <a:rPr lang="th-TH" sz="2800" b="1" dirty="0">
                <a:solidFill>
                  <a:srgbClr val="FFFF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,</a:t>
            </a:r>
            <a:r>
              <a:rPr lang="en-US" sz="2800" b="1" dirty="0">
                <a:solidFill>
                  <a:srgbClr val="FFFF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128</a:t>
            </a:r>
            <a:r>
              <a:rPr lang="th-TH" sz="2800" b="1" dirty="0">
                <a:solidFill>
                  <a:srgbClr val="FFFF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 </a:t>
            </a: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th-TH" sz="2800" b="1" dirty="0"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                                       </a:t>
            </a:r>
            <a:r>
              <a:rPr lang="th-TH" sz="2800" b="1" dirty="0">
                <a:solidFill>
                  <a:srgbClr val="FFFF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รวม                                        </a:t>
            </a:r>
            <a:r>
              <a:rPr lang="en-US" sz="2800" b="1" dirty="0">
                <a:solidFill>
                  <a:srgbClr val="FFFF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7</a:t>
            </a:r>
            <a:r>
              <a:rPr lang="th-TH" sz="2800" b="1" dirty="0">
                <a:solidFill>
                  <a:srgbClr val="FFFF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,</a:t>
            </a:r>
            <a:r>
              <a:rPr lang="en-US" sz="2800" b="1" dirty="0">
                <a:solidFill>
                  <a:srgbClr val="FFFF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7</a:t>
            </a:r>
            <a:r>
              <a:rPr lang="th-TH" sz="2800" b="1" dirty="0">
                <a:solidFill>
                  <a:srgbClr val="FFFF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72</a:t>
            </a:r>
            <a:r>
              <a:rPr lang="th-TH" sz="2800" b="1" dirty="0">
                <a:solidFill>
                  <a:srgbClr val="FFFF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,</a:t>
            </a:r>
            <a:r>
              <a:rPr lang="en-US" sz="2800" b="1" dirty="0">
                <a:solidFill>
                  <a:srgbClr val="FFFF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000</a:t>
            </a:r>
            <a:endParaRPr lang="th-TH" sz="2800" b="1" dirty="0">
              <a:solidFill>
                <a:srgbClr val="FFFF00"/>
              </a:solidFill>
              <a:latin typeface="JasmineUPC" pitchFamily="18" charset="-34"/>
              <a:ea typeface="Arial Unicode MS" pitchFamily="34" charset="-128"/>
              <a:cs typeface="JasmineUPC" pitchFamily="18" charset="-34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th-TH" sz="2800" b="1" dirty="0"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2</a:t>
            </a:r>
            <a:r>
              <a:rPr lang="th-TH" sz="2800" b="1" dirty="0">
                <a:solidFill>
                  <a:schemeClr val="bg1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. นาย ข. รอง หน. หน่วยงาน ร่วมลงนาม             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th-TH" sz="2800" b="1" dirty="0">
                <a:solidFill>
                  <a:schemeClr val="bg1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     ในใบถอนเงิน </a:t>
            </a:r>
            <a:r>
              <a:rPr lang="en-US" sz="2800" b="1" dirty="0">
                <a:solidFill>
                  <a:schemeClr val="bg1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50</a:t>
            </a:r>
            <a:r>
              <a:rPr lang="th-TH" sz="2800" b="1" dirty="0">
                <a:solidFill>
                  <a:schemeClr val="bg1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%</a:t>
            </a:r>
            <a:r>
              <a:rPr lang="th-TH" sz="2800" b="1" dirty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    </a:t>
            </a:r>
            <a:r>
              <a:rPr lang="en-US" sz="2800" b="1" dirty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  </a:t>
            </a:r>
            <a:r>
              <a:rPr lang="th-TH" sz="2800" b="1" dirty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      </a:t>
            </a: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th-TH" sz="2800" b="1" dirty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     ของเงินเสียหาย </a:t>
            </a:r>
            <a:r>
              <a:rPr lang="en-US" sz="2800" b="1" dirty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16</a:t>
            </a:r>
            <a:r>
              <a:rPr lang="th-TH" sz="2800" b="1" dirty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,</a:t>
            </a:r>
            <a:r>
              <a:rPr lang="en-US" sz="2800" b="1" dirty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842</a:t>
            </a:r>
            <a:r>
              <a:rPr lang="th-TH" sz="2800" b="1" dirty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,</a:t>
            </a:r>
            <a:r>
              <a:rPr lang="en-US" sz="2800" b="1" dirty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156</a:t>
            </a:r>
            <a:r>
              <a:rPr lang="th-TH" sz="2800" b="1" dirty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.</a:t>
            </a:r>
            <a:r>
              <a:rPr lang="en-US" sz="2800" b="1" dirty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95 </a:t>
            </a:r>
            <a:r>
              <a:rPr lang="th-TH" sz="2800" b="1" dirty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บาท                          </a:t>
            </a:r>
            <a:r>
              <a:rPr lang="en-US" sz="2800" b="1" dirty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8</a:t>
            </a:r>
            <a:r>
              <a:rPr lang="th-TH" sz="2800" b="1" dirty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,</a:t>
            </a:r>
            <a:r>
              <a:rPr lang="en-US" sz="2800" b="1" dirty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421</a:t>
            </a:r>
            <a:r>
              <a:rPr lang="th-TH" sz="2800" b="1" dirty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,</a:t>
            </a:r>
            <a:r>
              <a:rPr lang="en-US" sz="2800" b="1" dirty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078</a:t>
            </a:r>
            <a:r>
              <a:rPr lang="th-TH" sz="2800" b="1" dirty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.</a:t>
            </a:r>
            <a:r>
              <a:rPr lang="en-US" sz="2800" b="1" dirty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24</a:t>
            </a:r>
            <a:endParaRPr lang="th-TH" sz="2800" b="1" dirty="0">
              <a:solidFill>
                <a:schemeClr val="bg1"/>
              </a:solidFill>
              <a:latin typeface="JasmineUPC" pitchFamily="18" charset="-34"/>
              <a:cs typeface="JasmineUPC" pitchFamily="18" charset="-34"/>
            </a:endParaRP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th-TH" sz="2800" b="1" dirty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     </a:t>
            </a:r>
          </a:p>
        </p:txBody>
      </p:sp>
      <p:sp>
        <p:nvSpPr>
          <p:cNvPr id="434180" name="Line 4">
            <a:extLst>
              <a:ext uri="{FF2B5EF4-FFF2-40B4-BE49-F238E27FC236}">
                <a16:creationId xmlns:a16="http://schemas.microsoft.com/office/drawing/2014/main" id="{595AE440-07D0-4B29-B6F9-82D2CC5245DC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50" tIns="45679" rIns="91350" bIns="45679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434181" name="Line 5">
            <a:extLst>
              <a:ext uri="{FF2B5EF4-FFF2-40B4-BE49-F238E27FC236}">
                <a16:creationId xmlns:a16="http://schemas.microsoft.com/office/drawing/2014/main" id="{FC28D1AC-C688-4596-8EEB-7E5B93D09EF4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50" tIns="45679" rIns="91350" bIns="45679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434182" name="Line 7">
            <a:extLst>
              <a:ext uri="{FF2B5EF4-FFF2-40B4-BE49-F238E27FC236}">
                <a16:creationId xmlns:a16="http://schemas.microsoft.com/office/drawing/2014/main" id="{29F4D785-F50E-4F5F-BBA2-0D25F9EBF5C1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500188"/>
            <a:ext cx="9144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50" tIns="45679" rIns="91350" bIns="45679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434183" name="Line 10">
            <a:extLst>
              <a:ext uri="{FF2B5EF4-FFF2-40B4-BE49-F238E27FC236}">
                <a16:creationId xmlns:a16="http://schemas.microsoft.com/office/drawing/2014/main" id="{0C4EC296-4266-4D24-93BC-861DAC3A032C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2786063"/>
            <a:ext cx="9144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50" tIns="45679" rIns="91350" bIns="45679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434184" name="Line 13">
            <a:extLst>
              <a:ext uri="{FF2B5EF4-FFF2-40B4-BE49-F238E27FC236}">
                <a16:creationId xmlns:a16="http://schemas.microsoft.com/office/drawing/2014/main" id="{13EDE938-D5BF-4E24-B20C-4B73C1E7B91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86438" y="785813"/>
            <a:ext cx="71437" cy="378618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50" tIns="45679" rIns="91350" bIns="45679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1583120" name="Rectangle 5">
            <a:extLst>
              <a:ext uri="{FF2B5EF4-FFF2-40B4-BE49-F238E27FC236}">
                <a16:creationId xmlns:a16="http://schemas.microsoft.com/office/drawing/2014/main" id="{10F3665B-92FA-46DD-96C6-4553FD4B4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4549775"/>
            <a:ext cx="8893175" cy="2022475"/>
          </a:xfrm>
          <a:prstGeom prst="rect">
            <a:avLst/>
          </a:prstGeom>
          <a:solidFill>
            <a:srgbClr val="FFFF00"/>
          </a:solidFill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lIns="91350" tIns="45679" rIns="91350" bIns="45679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            ศาลปกครองสูงสุด อ.</a:t>
            </a:r>
            <a:r>
              <a:rPr kumimoji="0" lang="en-US" altLang="th-TH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496</a:t>
            </a:r>
            <a:r>
              <a:rPr kumimoji="0" lang="th-TH" altLang="th-TH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/</a:t>
            </a:r>
            <a:r>
              <a:rPr kumimoji="0" lang="en-US" altLang="th-TH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2560</a:t>
            </a:r>
            <a:r>
              <a:rPr kumimoji="0" lang="th-TH" altLang="th-TH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 กรณีนาย ข.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 </a:t>
            </a:r>
            <a:r>
              <a:rPr kumimoji="0" lang="en-US" altLang="th-TH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1.</a:t>
            </a:r>
            <a:r>
              <a:rPr kumimoji="0" lang="th-TH" altLang="th-TH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ให้หักส่วนความผิด/บกพร่องของหน่วยงาน/ระบบการดำเนินงานฯ</a:t>
            </a:r>
            <a:r>
              <a:rPr kumimoji="0" lang="en-US" altLang="th-TH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  50</a:t>
            </a:r>
            <a:r>
              <a:rPr kumimoji="0" lang="en-US" altLang="th-TH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 % </a:t>
            </a:r>
            <a:endParaRPr kumimoji="0" lang="th-TH" altLang="th-TH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JasmineUPC" panose="02020603050405020304" pitchFamily="18" charset="-34"/>
              <a:ea typeface="+mn-ea"/>
              <a:cs typeface="JasmineUPC" panose="02020603050405020304" pitchFamily="18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     คงเหลือ </a:t>
            </a:r>
            <a:r>
              <a:rPr kumimoji="0" lang="en-US" altLang="th-TH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8</a:t>
            </a:r>
            <a:r>
              <a:rPr kumimoji="0" lang="th-TH" altLang="th-TH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,</a:t>
            </a:r>
            <a:r>
              <a:rPr kumimoji="0" lang="en-US" altLang="th-TH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421</a:t>
            </a:r>
            <a:r>
              <a:rPr kumimoji="0" lang="th-TH" altLang="th-TH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,</a:t>
            </a:r>
            <a:r>
              <a:rPr kumimoji="0" lang="en-US" altLang="th-TH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078.48</a:t>
            </a:r>
            <a:endParaRPr kumimoji="0" lang="th-TH" altLang="th-TH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JasmineUPC" panose="02020603050405020304" pitchFamily="18" charset="-34"/>
              <a:ea typeface="+mn-ea"/>
              <a:cs typeface="JasmineUPC" panose="02020603050405020304" pitchFamily="18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  </a:t>
            </a:r>
            <a:r>
              <a:rPr kumimoji="0" lang="en-US" altLang="th-TH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2.</a:t>
            </a:r>
            <a:r>
              <a:rPr kumimoji="0" lang="th-TH" altLang="th-TH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ความร้ายแรงการกระทำ/ความเป็นธรรม</a:t>
            </a:r>
            <a:r>
              <a:rPr kumimoji="0" lang="en-US" altLang="th-TH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 50 % </a:t>
            </a:r>
            <a:r>
              <a:rPr kumimoji="0" lang="th-TH" altLang="th-TH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คงเหลือ </a:t>
            </a:r>
            <a:r>
              <a:rPr kumimoji="0" lang="en-US" altLang="th-TH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4</a:t>
            </a:r>
            <a:r>
              <a:rPr kumimoji="0" lang="th-TH" altLang="th-TH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,</a:t>
            </a:r>
            <a:r>
              <a:rPr kumimoji="0" lang="en-US" altLang="th-TH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210</a:t>
            </a:r>
            <a:r>
              <a:rPr kumimoji="0" lang="th-TH" altLang="th-TH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,</a:t>
            </a:r>
            <a:r>
              <a:rPr kumimoji="0" lang="en-US" altLang="th-TH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539.24</a:t>
            </a:r>
            <a:r>
              <a:rPr kumimoji="0" lang="th-TH" altLang="th-TH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4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JasmineUPC" panose="02020603050405020304" pitchFamily="18" charset="-34"/>
              <a:ea typeface="+mn-ea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7921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83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83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3120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ยึดเนื้อหา 2"/>
          <p:cNvSpPr txBox="1">
            <a:spLocks noGrp="1"/>
          </p:cNvSpPr>
          <p:nvPr>
            <p:ph type="ctrTitle"/>
          </p:nvPr>
        </p:nvSpPr>
        <p:spPr>
          <a:xfrm>
            <a:off x="71438" y="357188"/>
            <a:ext cx="9286875" cy="2143125"/>
          </a:xfrm>
        </p:spPr>
        <p:txBody>
          <a:bodyPr anchor="t"/>
          <a:lstStyle/>
          <a:p>
            <a:pPr indent="914400"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FFFF00"/>
                </a:solidFill>
                <a:effectLst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 </a:t>
            </a:r>
            <a:r>
              <a:rPr lang="th-TH" sz="3600" dirty="0">
                <a:solidFill>
                  <a:srgbClr val="FFFF00"/>
                </a:solidFill>
                <a:effectLst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85(3) ละทิ้งหน้าที่ หรือทอดทิ้งหน้าที่ในคราวเดียวกัน</a:t>
            </a:r>
            <a:br>
              <a:rPr lang="th-TH" sz="3600" dirty="0">
                <a:solidFill>
                  <a:srgbClr val="FFFF00"/>
                </a:solidFill>
                <a:effectLst/>
                <a:latin typeface="JasmineUPC" pitchFamily="18" charset="-34"/>
                <a:ea typeface="Times New Roman" pitchFamily="18" charset="0"/>
                <a:cs typeface="JasmineUPC" pitchFamily="18" charset="-34"/>
              </a:rPr>
            </a:br>
            <a:r>
              <a:rPr lang="th-TH" sz="3600" dirty="0">
                <a:solidFill>
                  <a:srgbClr val="FFFF00"/>
                </a:solidFill>
                <a:effectLst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     เป็น เวลาเกินสิบห้าวันโดยไม่มีเหตุอันสมควร หรือ</a:t>
            </a:r>
            <a:br>
              <a:rPr lang="th-TH" sz="3600" dirty="0">
                <a:solidFill>
                  <a:srgbClr val="FFFF00"/>
                </a:solidFill>
                <a:effectLst/>
                <a:latin typeface="JasmineUPC" pitchFamily="18" charset="-34"/>
                <a:ea typeface="Times New Roman" pitchFamily="18" charset="0"/>
                <a:cs typeface="JasmineUPC" pitchFamily="18" charset="-34"/>
              </a:rPr>
            </a:br>
            <a:r>
              <a:rPr lang="th-TH" sz="3600" dirty="0">
                <a:solidFill>
                  <a:srgbClr val="FFFF00"/>
                </a:solidFill>
                <a:effectLst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     โดยมีพฤติการณ์อันแสดงถึงความจงใจไม่ปฏิบัติตาม</a:t>
            </a:r>
            <a:br>
              <a:rPr lang="th-TH" sz="3600" dirty="0">
                <a:solidFill>
                  <a:srgbClr val="FFFF00"/>
                </a:solidFill>
                <a:effectLst/>
                <a:latin typeface="JasmineUPC" pitchFamily="18" charset="-34"/>
                <a:ea typeface="Times New Roman" pitchFamily="18" charset="0"/>
                <a:cs typeface="JasmineUPC" pitchFamily="18" charset="-34"/>
              </a:rPr>
            </a:br>
            <a:r>
              <a:rPr lang="th-TH" sz="3600" dirty="0">
                <a:solidFill>
                  <a:srgbClr val="FFFF00"/>
                </a:solidFill>
                <a:effectLst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     ระเบียบของทางราชการ</a:t>
            </a:r>
            <a:br>
              <a:rPr lang="en-US" sz="3600" dirty="0">
                <a:solidFill>
                  <a:srgbClr val="FFFF00"/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</a:br>
            <a:endParaRPr lang="th-TH" sz="4000" dirty="0">
              <a:solidFill>
                <a:srgbClr val="FFFF00"/>
              </a:solidFill>
              <a:effectLst/>
              <a:latin typeface="JasmineUPC" pitchFamily="18" charset="-34"/>
              <a:ea typeface="+mn-ea"/>
              <a:cs typeface="JasmineUPC" pitchFamily="18" charset="-34"/>
            </a:endParaRPr>
          </a:p>
        </p:txBody>
      </p:sp>
      <p:sp>
        <p:nvSpPr>
          <p:cNvPr id="196611" name="Rectangle 1"/>
          <p:cNvSpPr>
            <a:spLocks noChangeArrowheads="1"/>
          </p:cNvSpPr>
          <p:nvPr/>
        </p:nvSpPr>
        <p:spPr bwMode="auto">
          <a:xfrm>
            <a:off x="857250" y="2554288"/>
            <a:ext cx="7643813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     การละทิ้งหน้าที่ราชการต่อเนื่องโดยไม่ได้มาหรือไม่ได้อยู่ปฏิบัติหน้าที่ราชการเลยเป็นเวลาเกิน 15 วัน คือตั้งแต่ 15 วันครึ่ง ขึ้นไป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asmineUPC" pitchFamily="18" charset="-34"/>
              <a:ea typeface="Times New Roman" pitchFamily="18" charset="0"/>
              <a:cs typeface="JasmineUPC" pitchFamily="18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     การนับวันละทิ้งหน้าที่ราชการในกรณีที่มีวันหยุดราชการอยู่ในช่วงกลางของเวลา ต้องนับวันหยุดราชการนั้นเป็นวันละทิ้งหน้าที่ติดต่อในคราวเดียวกันด้วย</a:t>
            </a:r>
          </a:p>
        </p:txBody>
      </p:sp>
    </p:spTree>
    <p:extLst>
      <p:ext uri="{BB962C8B-B14F-4D97-AF65-F5344CB8AC3E}">
        <p14:creationId xmlns:p14="http://schemas.microsoft.com/office/powerpoint/2010/main" val="3898797102"/>
      </p:ext>
    </p:extLst>
  </p:cSld>
  <p:clrMapOvr>
    <a:masterClrMapping/>
  </p:clrMapOvr>
  <p:transition spd="med">
    <p:randomBar/>
  </p:transition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813" y="2214563"/>
            <a:ext cx="7715250" cy="4214812"/>
          </a:xfrm>
          <a:solidFill>
            <a:schemeClr val="accent1"/>
          </a:solidFill>
          <a:ln>
            <a:solidFill>
              <a:srgbClr val="FF0000"/>
            </a:solidFill>
          </a:ln>
        </p:spPr>
        <p:txBody>
          <a:bodyPr/>
          <a:lstStyle/>
          <a:p>
            <a:pPr>
              <a:defRPr/>
            </a:pPr>
            <a:r>
              <a:rPr lang="th-TH" sz="3600" b="1" dirty="0">
                <a:solidFill>
                  <a:srgbClr val="000000"/>
                </a:solidFill>
                <a:effectLst/>
                <a:latin typeface="JasmineUPC" pitchFamily="18" charset="-34"/>
                <a:cs typeface="JasmineUPC" pitchFamily="18" charset="-34"/>
              </a:rPr>
              <a:t> การละทิ้งหน้าที่ราชการไม่จำกัดเวลามากน้อย</a:t>
            </a:r>
            <a:endParaRPr lang="en-US" sz="3600" b="1" dirty="0">
              <a:solidFill>
                <a:srgbClr val="000000"/>
              </a:solidFill>
              <a:effectLst/>
              <a:latin typeface="JasmineUPC" pitchFamily="18" charset="-34"/>
              <a:cs typeface="JasmineUPC" pitchFamily="18" charset="-34"/>
            </a:endParaRPr>
          </a:p>
          <a:p>
            <a:pPr>
              <a:defRPr/>
            </a:pPr>
            <a:r>
              <a:rPr lang="th-TH" sz="3600" b="1" dirty="0">
                <a:solidFill>
                  <a:srgbClr val="C00000"/>
                </a:solidFill>
                <a:effectLst/>
                <a:latin typeface="JasmineUPC" pitchFamily="18" charset="-34"/>
                <a:cs typeface="JasmineUPC" pitchFamily="18" charset="-34"/>
              </a:rPr>
              <a:t> โดยไม่มีเหตุผลอันสมควร นั้น พิจารณาจากพฤติการณ์ สาเหตุ และเหตุผลความจำเป็น           ถึงขนาดที่จะต้องละทิ้งหน้าที่ราชการ</a:t>
            </a:r>
            <a:endParaRPr lang="en-US" sz="3600" b="1" dirty="0">
              <a:solidFill>
                <a:srgbClr val="C00000"/>
              </a:solidFill>
              <a:effectLst/>
              <a:latin typeface="JasmineUPC" pitchFamily="18" charset="-34"/>
              <a:cs typeface="JasmineUPC" pitchFamily="18" charset="-34"/>
            </a:endParaRPr>
          </a:p>
          <a:p>
            <a:pPr>
              <a:defRPr/>
            </a:pPr>
            <a:r>
              <a:rPr lang="th-TH" sz="3600" b="1" dirty="0">
                <a:solidFill>
                  <a:srgbClr val="002060"/>
                </a:solidFill>
                <a:effectLst/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3600" b="1" dirty="0">
                <a:solidFill>
                  <a:schemeClr val="bg1"/>
                </a:solidFill>
                <a:effectLst/>
                <a:latin typeface="JasmineUPC" pitchFamily="18" charset="-34"/>
                <a:cs typeface="JasmineUPC" pitchFamily="18" charset="-34"/>
              </a:rPr>
              <a:t>เกิดความเสียหายแก่ราชการอย่างร้ายแรง</a:t>
            </a:r>
            <a:endParaRPr lang="en-US" sz="3600" b="1" dirty="0">
              <a:solidFill>
                <a:schemeClr val="bg1"/>
              </a:solidFill>
              <a:effectLst/>
              <a:latin typeface="JasmineUPC" pitchFamily="18" charset="-34"/>
              <a:cs typeface="JasmineUPC" pitchFamily="18" charset="-34"/>
            </a:endParaRPr>
          </a:p>
          <a:p>
            <a:pPr>
              <a:buFont typeface="Wingdings" pitchFamily="2" charset="2"/>
              <a:buNone/>
              <a:defRPr/>
            </a:pPr>
            <a:r>
              <a:rPr lang="th-TH" sz="3600" b="1" dirty="0">
                <a:solidFill>
                  <a:schemeClr val="bg1"/>
                </a:solidFill>
                <a:effectLst/>
                <a:latin typeface="JasmineUPC" pitchFamily="18" charset="-34"/>
                <a:cs typeface="JasmineUPC" pitchFamily="18" charset="-34"/>
              </a:rPr>
              <a:t>   และเป็นผลโดยตรงจากการละทิ้งหน้าที่ราชการนั้น</a:t>
            </a:r>
            <a:endParaRPr lang="en-US" sz="3600" b="1" dirty="0">
              <a:solidFill>
                <a:schemeClr val="bg1"/>
              </a:solidFill>
              <a:effectLst/>
              <a:latin typeface="JasmineUPC" pitchFamily="18" charset="-34"/>
              <a:cs typeface="JasmineUPC" pitchFamily="18" charset="-34"/>
            </a:endParaRP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th-TH" sz="3600" b="1" dirty="0">
              <a:solidFill>
                <a:srgbClr val="002060"/>
              </a:solidFill>
              <a:effectLst/>
              <a:latin typeface="JasmineUPC" pitchFamily="18" charset="-34"/>
              <a:ea typeface="Times New Roman" pitchFamily="18" charset="0"/>
              <a:cs typeface="JasmineUPC" pitchFamily="18" charset="-34"/>
            </a:endParaRPr>
          </a:p>
        </p:txBody>
      </p:sp>
      <p:sp>
        <p:nvSpPr>
          <p:cNvPr id="8" name="ตัวยึดเนื้อหา 2"/>
          <p:cNvSpPr txBox="1">
            <a:spLocks/>
          </p:cNvSpPr>
          <p:nvPr/>
        </p:nvSpPr>
        <p:spPr bwMode="auto">
          <a:xfrm>
            <a:off x="357158" y="214313"/>
            <a:ext cx="87153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914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th-TH" sz="4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85(2) ละทิ้ง หรือทอดทิ้งหน้าที่ราชการ โดย            </a:t>
            </a:r>
          </a:p>
          <a:p>
            <a:pPr marL="0" marR="0" lvl="0" indent="914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th-TH" sz="4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ไม่มีเหตุผลอันสมควร  เป็นเหตุให้เสียหาย             </a:t>
            </a:r>
          </a:p>
          <a:p>
            <a:pPr marL="0" marR="0" lvl="0" indent="914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th-TH" sz="4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แก่ราชการอย่างร้ายแรง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JasmineUPC" pitchFamily="18" charset="-34"/>
              <a:ea typeface="+mn-ea"/>
              <a:cs typeface="JasmineUPC" pitchFamily="18" charset="-34"/>
            </a:endParaRPr>
          </a:p>
        </p:txBody>
      </p:sp>
    </p:spTree>
  </p:cSld>
  <p:clrMapOvr>
    <a:masterClrMapping/>
  </p:clrMapOvr>
  <p:transition spd="med">
    <p:randomBar/>
  </p:transition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ยึดเนื้อหา 2"/>
          <p:cNvSpPr txBox="1">
            <a:spLocks noGrp="1"/>
          </p:cNvSpPr>
          <p:nvPr>
            <p:ph type="ctrTitle"/>
          </p:nvPr>
        </p:nvSpPr>
        <p:spPr>
          <a:xfrm>
            <a:off x="71438" y="357188"/>
            <a:ext cx="9286875" cy="2143125"/>
          </a:xfrm>
        </p:spPr>
        <p:txBody>
          <a:bodyPr anchor="t"/>
          <a:lstStyle/>
          <a:p>
            <a:pPr indent="914400"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FFFF00"/>
                </a:solidFill>
                <a:effectLst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 </a:t>
            </a:r>
            <a:r>
              <a:rPr lang="th-TH" sz="3600" dirty="0">
                <a:solidFill>
                  <a:srgbClr val="FFFF00"/>
                </a:solidFill>
                <a:effectLst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85(3) ละทิ้งหน้าที่ หรือทอดทิ้งหน้าที่ในคราวเดียวกัน</a:t>
            </a:r>
            <a:br>
              <a:rPr lang="th-TH" sz="3600" dirty="0">
                <a:solidFill>
                  <a:srgbClr val="FFFF00"/>
                </a:solidFill>
                <a:effectLst/>
                <a:latin typeface="JasmineUPC" pitchFamily="18" charset="-34"/>
                <a:ea typeface="Times New Roman" pitchFamily="18" charset="0"/>
                <a:cs typeface="JasmineUPC" pitchFamily="18" charset="-34"/>
              </a:rPr>
            </a:br>
            <a:r>
              <a:rPr lang="th-TH" sz="3600" dirty="0">
                <a:solidFill>
                  <a:srgbClr val="FFFF00"/>
                </a:solidFill>
                <a:effectLst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     เป็น เวลาเกินสิบห้าวันโดยไม่มีเหตุอันสมควร หรือ</a:t>
            </a:r>
            <a:br>
              <a:rPr lang="th-TH" sz="3600" dirty="0">
                <a:solidFill>
                  <a:srgbClr val="FFFF00"/>
                </a:solidFill>
                <a:effectLst/>
                <a:latin typeface="JasmineUPC" pitchFamily="18" charset="-34"/>
                <a:ea typeface="Times New Roman" pitchFamily="18" charset="0"/>
                <a:cs typeface="JasmineUPC" pitchFamily="18" charset="-34"/>
              </a:rPr>
            </a:br>
            <a:r>
              <a:rPr lang="th-TH" sz="3600" dirty="0">
                <a:solidFill>
                  <a:srgbClr val="FFFF00"/>
                </a:solidFill>
                <a:effectLst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     โดยมีพฤติการณ์อันแสดงถึงความจงใจไม่ปฏิบัติตาม</a:t>
            </a:r>
            <a:br>
              <a:rPr lang="th-TH" sz="3600" dirty="0">
                <a:solidFill>
                  <a:srgbClr val="FFFF00"/>
                </a:solidFill>
                <a:effectLst/>
                <a:latin typeface="JasmineUPC" pitchFamily="18" charset="-34"/>
                <a:ea typeface="Times New Roman" pitchFamily="18" charset="0"/>
                <a:cs typeface="JasmineUPC" pitchFamily="18" charset="-34"/>
              </a:rPr>
            </a:br>
            <a:r>
              <a:rPr lang="th-TH" sz="3600" dirty="0">
                <a:solidFill>
                  <a:srgbClr val="FFFF00"/>
                </a:solidFill>
                <a:effectLst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     ระเบียบของทางราชการ</a:t>
            </a:r>
            <a:br>
              <a:rPr lang="en-US" sz="3600" dirty="0">
                <a:solidFill>
                  <a:srgbClr val="FFFF00"/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</a:br>
            <a:endParaRPr lang="th-TH" sz="4000" dirty="0">
              <a:solidFill>
                <a:srgbClr val="FFFF00"/>
              </a:solidFill>
              <a:effectLst/>
              <a:latin typeface="JasmineUPC" pitchFamily="18" charset="-34"/>
              <a:ea typeface="+mn-ea"/>
              <a:cs typeface="JasmineUPC" pitchFamily="18" charset="-34"/>
            </a:endParaRPr>
          </a:p>
        </p:txBody>
      </p:sp>
      <p:sp>
        <p:nvSpPr>
          <p:cNvPr id="196611" name="Rectangle 1"/>
          <p:cNvSpPr>
            <a:spLocks noChangeArrowheads="1"/>
          </p:cNvSpPr>
          <p:nvPr/>
        </p:nvSpPr>
        <p:spPr bwMode="auto">
          <a:xfrm>
            <a:off x="857250" y="2554288"/>
            <a:ext cx="7643813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     การละทิ้งหน้าที่ราชการต่อเนื่องโดยไม่ได้มาหรือไม่ได้อยู่ปฏิบัติหน้าที่ราชการเลยเป็นเวลาเกิน 15 วัน คือตั้งแต่ 15 วันครึ่ง ขึ้นไป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asmineUPC" pitchFamily="18" charset="-34"/>
              <a:ea typeface="Times New Roman" pitchFamily="18" charset="0"/>
              <a:cs typeface="JasmineUPC" pitchFamily="18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     การนับวันละทิ้งหน้าที่ราชการในกรณีที่มีวันหยุดราชการอยู่ในช่วงกลางของเวลา ต้องนับวันหยุดราชการนั้นเป็นวันละทิ้งหน้าที่ติดต่อในคราวเดียวกันด้วย</a:t>
            </a:r>
          </a:p>
        </p:txBody>
      </p:sp>
    </p:spTree>
  </p:cSld>
  <p:clrMapOvr>
    <a:masterClrMapping/>
  </p:clrMapOvr>
  <p:transition spd="med"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D1EFA-2CA6-4CC8-ABE8-ED2686589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03D2AD9-7BAC-4790-900E-695751FDC8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728"/>
            <a:ext cx="8964488" cy="5145435"/>
          </a:xfrm>
        </p:spPr>
      </p:pic>
    </p:spTree>
    <p:extLst>
      <p:ext uri="{BB962C8B-B14F-4D97-AF65-F5344CB8AC3E}">
        <p14:creationId xmlns:p14="http://schemas.microsoft.com/office/powerpoint/2010/main" val="290563454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85750" y="214313"/>
            <a:ext cx="8786813" cy="1431925"/>
          </a:xfrm>
        </p:spPr>
        <p:txBody>
          <a:bodyPr/>
          <a:lstStyle/>
          <a:p>
            <a:pPr algn="ctr">
              <a:defRPr/>
            </a:pPr>
            <a:br>
              <a:rPr lang="th-TH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JasmineUPC" pitchFamily="18" charset="-34"/>
                <a:cs typeface="JasmineUPC" pitchFamily="18" charset="-34"/>
              </a:rPr>
            </a:br>
            <a:r>
              <a:rPr lang="th-TH" sz="48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JasmineUPC" pitchFamily="18" charset="-34"/>
                <a:cs typeface="JasmineUPC" pitchFamily="18" charset="-34"/>
              </a:rPr>
              <a:t>มติ ค.ร.ม.เมื่อวันที่ 21 ธ.ค.2536</a:t>
            </a:r>
            <a:r>
              <a:rPr lang="th-TH" sz="4800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                           </a:t>
            </a:r>
            <a:br>
              <a:rPr lang="th-TH" sz="4800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sz="4800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(</a:t>
            </a:r>
            <a:r>
              <a:rPr lang="th-TH" sz="4800" dirty="0" err="1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นร</a:t>
            </a:r>
            <a:r>
              <a:rPr lang="th-TH" sz="4800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0205/ว 234 </a:t>
            </a:r>
            <a:r>
              <a:rPr lang="th-TH" sz="4800" dirty="0" err="1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ลว.</a:t>
            </a:r>
            <a:r>
              <a:rPr lang="th-TH" sz="4800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24 ธ.ค.2536)</a:t>
            </a:r>
            <a:br>
              <a:rPr lang="th-TH" dirty="0">
                <a:solidFill>
                  <a:srgbClr val="FFFF00"/>
                </a:solidFill>
                <a:latin typeface="Browallia New" pitchFamily="34" charset="-34"/>
                <a:cs typeface="KodchiangUPC" pitchFamily="18" charset="-34"/>
              </a:rPr>
            </a:b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28625" y="1643063"/>
            <a:ext cx="8286750" cy="4929187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th-TH" sz="4000" b="1" dirty="0">
                <a:latin typeface="JasmineUPC" pitchFamily="18" charset="-34"/>
                <a:cs typeface="JasmineUPC" pitchFamily="18" charset="-34"/>
              </a:rPr>
              <a:t>-  การลงโทษผู้กระทำผิดวินัยกรณีละทิ้งหน้าที่        ละทิ้งติดต่อในคราวเดียวกันเกินกว่า </a:t>
            </a:r>
            <a:r>
              <a:rPr lang="en-US" sz="4000" b="1" dirty="0">
                <a:latin typeface="JasmineUPC" pitchFamily="18" charset="-34"/>
                <a:cs typeface="JasmineUPC" pitchFamily="18" charset="-34"/>
              </a:rPr>
              <a:t>15 </a:t>
            </a:r>
            <a:r>
              <a:rPr lang="th-TH" sz="4000" b="1" dirty="0">
                <a:latin typeface="JasmineUPC" pitchFamily="18" charset="-34"/>
                <a:cs typeface="JasmineUPC" pitchFamily="18" charset="-34"/>
              </a:rPr>
              <a:t>วัน</a:t>
            </a:r>
          </a:p>
          <a:p>
            <a:pPr>
              <a:buFont typeface="Wingdings" pitchFamily="2" charset="2"/>
              <a:buNone/>
              <a:defRPr/>
            </a:pPr>
            <a:r>
              <a:rPr lang="th-TH" sz="4000" b="1" dirty="0">
                <a:latin typeface="JasmineUPC" pitchFamily="18" charset="-34"/>
                <a:cs typeface="JasmineUPC" pitchFamily="18" charset="-34"/>
              </a:rPr>
              <a:t>   โดยไม่มีเหตุผลอันสมควร </a:t>
            </a:r>
            <a:r>
              <a:rPr lang="th-TH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และไม่กลับมาอีกเลย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th-TH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</a:t>
            </a:r>
            <a:r>
              <a:rPr lang="en-US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</a:t>
            </a:r>
            <a:r>
              <a:rPr lang="th-TH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ควรลงโทษเป็นไล่ออกจากราชการ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th-TH" sz="4000" b="1" dirty="0">
                <a:latin typeface="JasmineUPC" pitchFamily="18" charset="-34"/>
                <a:cs typeface="JasmineUPC" pitchFamily="18" charset="-34"/>
              </a:rPr>
              <a:t> - การมีเหตุอันควรปรานีอื่นใด ไม่เป็นเหตุ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th-TH" sz="4000" b="1" dirty="0">
                <a:latin typeface="JasmineUPC" pitchFamily="18" charset="-34"/>
                <a:cs typeface="JasmineUPC" pitchFamily="18" charset="-34"/>
              </a:rPr>
              <a:t>   </a:t>
            </a:r>
            <a:r>
              <a:rPr lang="en-US" sz="4000" b="1" dirty="0"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4000" b="1" dirty="0">
                <a:latin typeface="JasmineUPC" pitchFamily="18" charset="-34"/>
                <a:cs typeface="JasmineUPC" pitchFamily="18" charset="-34"/>
              </a:rPr>
              <a:t>ลดหย่อนโทษเป็นปลดออกจากราชการ</a:t>
            </a:r>
          </a:p>
          <a:p>
            <a:pPr>
              <a:defRPr/>
            </a:pPr>
            <a:endParaRPr lang="th-TH" dirty="0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285750" y="214313"/>
            <a:ext cx="9144000" cy="14462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914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th-TH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ม.85(4) กระทำการอันได้ชื่อว่า</a:t>
            </a:r>
          </a:p>
          <a:p>
            <a:pPr marL="0" marR="0" lvl="0" indent="914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th-TH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         เป็นผู้ประพฤติชั่วอย่างร้ายแรง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asmineUPC" pitchFamily="18" charset="-34"/>
              <a:ea typeface="+mn-ea"/>
              <a:cs typeface="JasmineUPC" pitchFamily="18" charset="-34"/>
            </a:endParaRPr>
          </a:p>
        </p:txBody>
      </p:sp>
      <p:sp>
        <p:nvSpPr>
          <p:cNvPr id="197635" name="Line 5"/>
          <p:cNvSpPr>
            <a:spLocks noChangeShapeType="1"/>
          </p:cNvSpPr>
          <p:nvPr/>
        </p:nvSpPr>
        <p:spPr bwMode="auto">
          <a:xfrm>
            <a:off x="214313" y="2643188"/>
            <a:ext cx="8715375" cy="4603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ngsana New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-357188" y="1714500"/>
            <a:ext cx="9715501" cy="1181100"/>
          </a:xfrm>
          <a:effectLst>
            <a:outerShdw dist="45791" dir="2021404" algn="ctr" rotWithShape="0">
              <a:schemeClr val="tx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th-TH" sz="4800" b="0" dirty="0">
                <a:solidFill>
                  <a:schemeClr val="tx1">
                    <a:lumMod val="95000"/>
                  </a:schemeClr>
                </a:solidFill>
                <a:effectLst/>
                <a:cs typeface="JasmineUPC" pitchFamily="18" charset="-34"/>
              </a:rPr>
              <a:t>      </a:t>
            </a:r>
            <a:r>
              <a:rPr lang="th-TH" sz="4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JasmineUPC" pitchFamily="18" charset="-34"/>
              </a:rPr>
              <a:t>องค์ประกอบการประพฤติชั่วอย่างร้ายแรง </a:t>
            </a:r>
          </a:p>
        </p:txBody>
      </p:sp>
      <p:sp>
        <p:nvSpPr>
          <p:cNvPr id="197637" name="สี่เหลี่ยมผืนผ้า 7"/>
          <p:cNvSpPr>
            <a:spLocks noChangeArrowheads="1"/>
          </p:cNvSpPr>
          <p:nvPr/>
        </p:nvSpPr>
        <p:spPr bwMode="auto">
          <a:xfrm>
            <a:off x="357188" y="2928938"/>
            <a:ext cx="8643937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4400" marR="0" lvl="0" indent="-914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th-TH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ngsana New"/>
              </a:rPr>
              <a:t>    </a:t>
            </a:r>
            <a:r>
              <a:rPr kumimoji="0" lang="th-TH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ngsana New"/>
              </a:rPr>
              <a:t>1.  </a:t>
            </a:r>
            <a:r>
              <a:rPr kumimoji="0" lang="th-TH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ทำให้เสื่อมเสียชื่อเสียงและเกียรติศักดิ์ของตน</a:t>
            </a:r>
          </a:p>
          <a:p>
            <a:pPr marL="914400" marR="0" lvl="0" indent="-914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th-TH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       หรือของทางราชการ อย่างรุนแรง</a:t>
            </a:r>
          </a:p>
          <a:p>
            <a:pPr marL="914400" marR="0" lvl="0" indent="-914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th-TH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   2. สังคมรู้สึกรังเกียจ/เป็นที่รังเกียจของสังคม</a:t>
            </a:r>
          </a:p>
          <a:p>
            <a:pPr marL="914400" marR="0" lvl="0" indent="-914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th-TH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        เป็นอย่างมาก</a:t>
            </a:r>
          </a:p>
          <a:p>
            <a:pPr marL="914400" marR="0" lvl="0" indent="-914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th-TH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   3. กระทำโดยมีเจตนาชั่วร้าย</a:t>
            </a:r>
            <a:endParaRPr kumimoji="0" lang="th-TH" altLang="en-US" sz="4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asmineUPC" pitchFamily="18" charset="-34"/>
              <a:ea typeface="+mn-ea"/>
              <a:cs typeface="JasmineUPC" pitchFamily="18" charset="-34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0063" y="0"/>
            <a:ext cx="8643937" cy="1431925"/>
          </a:xfrm>
        </p:spPr>
        <p:txBody>
          <a:bodyPr/>
          <a:lstStyle/>
          <a:p>
            <a:pPr algn="ctr">
              <a:defRPr/>
            </a:pPr>
            <a:r>
              <a:rPr lang="th-TH" sz="5400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ตัวอย่างการประพฤติชั่วอย่างร้ายแรง</a:t>
            </a:r>
          </a:p>
        </p:txBody>
      </p:sp>
      <p:sp>
        <p:nvSpPr>
          <p:cNvPr id="200707" name="ตัวยึดเนื้อหา 2"/>
          <p:cNvSpPr>
            <a:spLocks noGrp="1"/>
          </p:cNvSpPr>
          <p:nvPr>
            <p:ph idx="1"/>
          </p:nvPr>
        </p:nvSpPr>
        <p:spPr>
          <a:xfrm>
            <a:off x="928688" y="1357313"/>
            <a:ext cx="8039100" cy="4929187"/>
          </a:xfrm>
        </p:spPr>
        <p:txBody>
          <a:bodyPr/>
          <a:lstStyle/>
          <a:p>
            <a:pPr eaLnBrk="1" hangingPunct="1">
              <a:lnSpc>
                <a:spcPct val="85000"/>
              </a:lnSpc>
              <a:buFontTx/>
              <a:buNone/>
            </a:pPr>
            <a:r>
              <a:rPr lang="th-TH" altLang="en-US" sz="3600" b="1">
                <a:effectLst/>
                <a:latin typeface="JasmineUPC" pitchFamily="18" charset="-34"/>
                <a:cs typeface="JasmineUPC" pitchFamily="18" charset="-34"/>
              </a:rPr>
              <a:t>   ๑. ประพฤติตนเป็นคนเสเพล                     </a:t>
            </a:r>
          </a:p>
          <a:p>
            <a:pPr eaLnBrk="1" hangingPunct="1">
              <a:lnSpc>
                <a:spcPct val="85000"/>
              </a:lnSpc>
              <a:buFontTx/>
              <a:buNone/>
            </a:pPr>
            <a:r>
              <a:rPr lang="th-TH" altLang="en-US" sz="3600" b="1">
                <a:effectLst/>
                <a:latin typeface="JasmineUPC" pitchFamily="18" charset="-34"/>
                <a:cs typeface="JasmineUPC" pitchFamily="18" charset="-34"/>
              </a:rPr>
              <a:t>   ๒. เสพของมึนเมาจนไม่สามารถครองสติได้</a:t>
            </a:r>
          </a:p>
          <a:p>
            <a:pPr eaLnBrk="1" hangingPunct="1">
              <a:lnSpc>
                <a:spcPct val="65000"/>
              </a:lnSpc>
              <a:buFontTx/>
              <a:buNone/>
            </a:pPr>
            <a:r>
              <a:rPr lang="th-TH" altLang="en-US" sz="3600" b="1">
                <a:effectLst/>
                <a:latin typeface="JasmineUPC" pitchFamily="18" charset="-34"/>
                <a:cs typeface="JasmineUPC" pitchFamily="18" charset="-34"/>
              </a:rPr>
              <a:t>   ๓. หมกมุ่นในการพนัน</a:t>
            </a:r>
          </a:p>
          <a:p>
            <a:pPr eaLnBrk="1" hangingPunct="1">
              <a:lnSpc>
                <a:spcPct val="65000"/>
              </a:lnSpc>
              <a:buFontTx/>
              <a:buNone/>
            </a:pPr>
            <a:r>
              <a:rPr lang="th-TH" altLang="en-US" sz="3600" b="1">
                <a:effectLst/>
                <a:latin typeface="JasmineUPC" pitchFamily="18" charset="-34"/>
                <a:cs typeface="JasmineUPC" pitchFamily="18" charset="-34"/>
              </a:rPr>
              <a:t>   ๔. กระทำอนาจาร</a:t>
            </a:r>
          </a:p>
          <a:p>
            <a:pPr eaLnBrk="1" hangingPunct="1">
              <a:lnSpc>
                <a:spcPct val="65000"/>
              </a:lnSpc>
              <a:buFontTx/>
              <a:buNone/>
            </a:pPr>
            <a:r>
              <a:rPr lang="th-TH" altLang="en-US" sz="3600" b="1">
                <a:effectLst/>
                <a:latin typeface="JasmineUPC" pitchFamily="18" charset="-34"/>
                <a:cs typeface="JasmineUPC" pitchFamily="18" charset="-34"/>
              </a:rPr>
              <a:t>   ๕. มีความสัมพันธ์ฉันชู้สาว</a:t>
            </a:r>
          </a:p>
          <a:p>
            <a:pPr eaLnBrk="1" hangingPunct="1">
              <a:lnSpc>
                <a:spcPct val="65000"/>
              </a:lnSpc>
              <a:buFontTx/>
              <a:buNone/>
            </a:pPr>
            <a:r>
              <a:rPr lang="th-TH" altLang="en-US" sz="3600" b="1">
                <a:effectLst/>
                <a:latin typeface="JasmineUPC" pitchFamily="18" charset="-34"/>
                <a:cs typeface="JasmineUPC" pitchFamily="18" charset="-34"/>
              </a:rPr>
              <a:t>   ๖. กระทำความผิดอาญา</a:t>
            </a:r>
          </a:p>
          <a:p>
            <a:pPr eaLnBrk="1" hangingPunct="1">
              <a:lnSpc>
                <a:spcPct val="65000"/>
              </a:lnSpc>
              <a:buFontTx/>
              <a:buNone/>
            </a:pPr>
            <a:r>
              <a:rPr lang="th-TH" altLang="en-US" sz="3600" b="1">
                <a:effectLst/>
                <a:latin typeface="JasmineUPC" pitchFamily="18" charset="-34"/>
                <a:cs typeface="JasmineUPC" pitchFamily="18" charset="-34"/>
              </a:rPr>
              <a:t>   ๗. ปลอมลายมือชื่อไปหาประโยชน์ </a:t>
            </a:r>
          </a:p>
          <a:p>
            <a:pPr eaLnBrk="1" hangingPunct="1">
              <a:lnSpc>
                <a:spcPct val="65000"/>
              </a:lnSpc>
              <a:buFontTx/>
              <a:buNone/>
            </a:pPr>
            <a:r>
              <a:rPr lang="th-TH" altLang="en-US" sz="3600" b="1">
                <a:effectLst/>
                <a:latin typeface="JasmineUPC" pitchFamily="18" charset="-34"/>
                <a:cs typeface="JasmineUPC" pitchFamily="18" charset="-34"/>
              </a:rPr>
              <a:t>   ๘. เบิกเงินเกี่ยวกับสิทธิประโยชน์/สวัสดิการ เท็จ</a:t>
            </a:r>
          </a:p>
          <a:p>
            <a:pPr eaLnBrk="1" hangingPunct="1">
              <a:lnSpc>
                <a:spcPct val="65000"/>
              </a:lnSpc>
              <a:buFontTx/>
              <a:buNone/>
            </a:pPr>
            <a:r>
              <a:rPr lang="th-TH" altLang="en-US" sz="3600" b="1">
                <a:effectLst/>
                <a:latin typeface="JasmineUPC" pitchFamily="18" charset="-34"/>
                <a:cs typeface="JasmineUPC" pitchFamily="18" charset="-34"/>
              </a:rPr>
              <a:t>   ๙. เบิกค่าเช่าบ้านเท็จ</a:t>
            </a:r>
          </a:p>
          <a:p>
            <a:pPr eaLnBrk="1" hangingPunct="1">
              <a:lnSpc>
                <a:spcPct val="65000"/>
              </a:lnSpc>
              <a:buFontTx/>
              <a:buNone/>
            </a:pPr>
            <a:r>
              <a:rPr lang="th-TH" altLang="en-US" sz="3600" b="1">
                <a:effectLst/>
                <a:latin typeface="JasmineUPC" pitchFamily="18" charset="-34"/>
                <a:cs typeface="JasmineUPC" pitchFamily="18" charset="-34"/>
              </a:rPr>
              <a:t> ๑๐. เรียกรับเงินในการสอบและคัดเลือกเข้าทำงาน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Oval 6"/>
          <p:cNvSpPr>
            <a:spLocks noChangeArrowheads="1"/>
          </p:cNvSpPr>
          <p:nvPr/>
        </p:nvSpPr>
        <p:spPr bwMode="auto">
          <a:xfrm>
            <a:off x="1116013" y="762000"/>
            <a:ext cx="7315200" cy="6096000"/>
          </a:xfrm>
          <a:prstGeom prst="ellipse">
            <a:avLst/>
          </a:prstGeom>
          <a:gradFill rotWithShape="0">
            <a:gsLst>
              <a:gs pos="0">
                <a:schemeClr val="accent2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8097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ngsana New"/>
            </a:endParaRPr>
          </a:p>
        </p:txBody>
      </p:sp>
      <p:sp>
        <p:nvSpPr>
          <p:cNvPr id="200707" name="Oval 2"/>
          <p:cNvSpPr>
            <a:spLocks noChangeArrowheads="1"/>
          </p:cNvSpPr>
          <p:nvPr/>
        </p:nvSpPr>
        <p:spPr bwMode="auto">
          <a:xfrm>
            <a:off x="914400" y="457200"/>
            <a:ext cx="7315200" cy="6096000"/>
          </a:xfrm>
          <a:prstGeom prst="ellipse">
            <a:avLst/>
          </a:prstGeom>
          <a:noFill/>
          <a:ln w="18097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ngsana New"/>
            </a:endParaRPr>
          </a:p>
        </p:txBody>
      </p:sp>
      <p:sp>
        <p:nvSpPr>
          <p:cNvPr id="200708" name="Oval 3"/>
          <p:cNvSpPr>
            <a:spLocks noChangeArrowheads="1"/>
          </p:cNvSpPr>
          <p:nvPr/>
        </p:nvSpPr>
        <p:spPr bwMode="auto">
          <a:xfrm>
            <a:off x="214312" y="214313"/>
            <a:ext cx="8929687" cy="2357437"/>
          </a:xfrm>
          <a:prstGeom prst="ellipse">
            <a:avLst/>
          </a:prstGeom>
          <a:gradFill rotWithShape="0">
            <a:gsLst>
              <a:gs pos="0">
                <a:srgbClr val="FF8200"/>
              </a:gs>
              <a:gs pos="10001">
                <a:srgbClr val="FF0000"/>
              </a:gs>
              <a:gs pos="35001">
                <a:srgbClr val="BA0066"/>
              </a:gs>
              <a:gs pos="70000">
                <a:srgbClr val="66008F"/>
              </a:gs>
              <a:gs pos="100000">
                <a:srgbClr val="000082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ngsana New"/>
            </a:endParaRP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85875" y="2643188"/>
            <a:ext cx="7286625" cy="3714750"/>
          </a:xfrm>
        </p:spPr>
        <p:txBody>
          <a:bodyPr/>
          <a:lstStyle/>
          <a:p>
            <a:pPr>
              <a:defRPr/>
            </a:pPr>
            <a:r>
              <a:rPr lang="th-TH" sz="4400" b="1" dirty="0">
                <a:solidFill>
                  <a:srgbClr val="00FF00"/>
                </a:solidFill>
                <a:effectLst/>
                <a:latin typeface="TH NiramitIT๙" pitchFamily="2" charset="-34"/>
                <a:cs typeface="TH NiramitIT๙" pitchFamily="2" charset="-34"/>
              </a:rPr>
              <a:t> </a:t>
            </a:r>
            <a:r>
              <a:rPr lang="th-TH" sz="3600" b="1" dirty="0">
                <a:solidFill>
                  <a:srgbClr val="00FF00"/>
                </a:solidFill>
                <a:effectLst/>
                <a:latin typeface="JasmineUPC" pitchFamily="18" charset="-34"/>
                <a:cs typeface="JasmineUPC" pitchFamily="18" charset="-34"/>
              </a:rPr>
              <a:t>คำว่า </a:t>
            </a:r>
            <a:r>
              <a:rPr lang="en-US" sz="3600" b="1" dirty="0">
                <a:solidFill>
                  <a:srgbClr val="00FF00"/>
                </a:solidFill>
                <a:effectLst/>
                <a:latin typeface="JasmineUPC" pitchFamily="18" charset="-34"/>
                <a:cs typeface="JasmineUPC" pitchFamily="18" charset="-34"/>
              </a:rPr>
              <a:t>“</a:t>
            </a:r>
            <a:r>
              <a:rPr lang="th-TH" sz="3600" b="1" dirty="0">
                <a:solidFill>
                  <a:srgbClr val="00FF00"/>
                </a:solidFill>
                <a:effectLst/>
                <a:latin typeface="JasmineUPC" pitchFamily="18" charset="-34"/>
                <a:cs typeface="JasmineUPC" pitchFamily="18" charset="-34"/>
              </a:rPr>
              <a:t>ดูหมิ่น เหยียดหยาม กดขี่ ข่มเหง ประชาชาชนผู้ติดต่อราชการ</a:t>
            </a:r>
            <a:r>
              <a:rPr lang="en-US" sz="3600" b="1" dirty="0">
                <a:solidFill>
                  <a:srgbClr val="00FF00"/>
                </a:solidFill>
                <a:effectLst/>
                <a:latin typeface="JasmineUPC" pitchFamily="18" charset="-34"/>
                <a:cs typeface="JasmineUPC" pitchFamily="18" charset="-34"/>
              </a:rPr>
              <a:t>”</a:t>
            </a:r>
            <a:r>
              <a:rPr lang="th-TH" sz="3600" b="1" dirty="0">
                <a:solidFill>
                  <a:srgbClr val="00FF00"/>
                </a:solidFill>
                <a:effectLst/>
                <a:latin typeface="JasmineUPC" pitchFamily="18" charset="-34"/>
                <a:cs typeface="JasmineUPC" pitchFamily="18" charset="-34"/>
              </a:rPr>
              <a:t> มีความหมายเช่นเดียวกับมาตรา 83(9) </a:t>
            </a:r>
          </a:p>
          <a:p>
            <a:pPr>
              <a:defRPr/>
            </a:pPr>
            <a:r>
              <a:rPr lang="th-TH" sz="3600" b="1" dirty="0">
                <a:solidFill>
                  <a:schemeClr val="accent5">
                    <a:lumMod val="90000"/>
                  </a:schemeClr>
                </a:solidFill>
                <a:effectLst/>
                <a:latin typeface="JasmineUPC" pitchFamily="18" charset="-34"/>
                <a:cs typeface="JasmineUPC" pitchFamily="18" charset="-34"/>
              </a:rPr>
              <a:t> คำว่า </a:t>
            </a:r>
            <a:r>
              <a:rPr lang="en-US" sz="3600" b="1" dirty="0">
                <a:solidFill>
                  <a:schemeClr val="accent5">
                    <a:lumMod val="90000"/>
                  </a:schemeClr>
                </a:solidFill>
                <a:effectLst/>
                <a:latin typeface="JasmineUPC" pitchFamily="18" charset="-34"/>
                <a:cs typeface="JasmineUPC" pitchFamily="18" charset="-34"/>
              </a:rPr>
              <a:t>“</a:t>
            </a:r>
            <a:r>
              <a:rPr lang="th-TH" sz="3600" b="1" dirty="0">
                <a:solidFill>
                  <a:schemeClr val="accent5">
                    <a:lumMod val="90000"/>
                  </a:schemeClr>
                </a:solidFill>
                <a:effectLst/>
                <a:latin typeface="JasmineUPC" pitchFamily="18" charset="-34"/>
                <a:cs typeface="JasmineUPC" pitchFamily="18" charset="-34"/>
              </a:rPr>
              <a:t>ทำร้ายประชาชนผู้ติดต่อราชการ</a:t>
            </a:r>
            <a:r>
              <a:rPr lang="en-US" sz="3600" b="1" dirty="0">
                <a:solidFill>
                  <a:schemeClr val="accent5">
                    <a:lumMod val="90000"/>
                  </a:schemeClr>
                </a:solidFill>
                <a:effectLst/>
                <a:latin typeface="JasmineUPC" pitchFamily="18" charset="-34"/>
                <a:cs typeface="JasmineUPC" pitchFamily="18" charset="-34"/>
              </a:rPr>
              <a:t>” </a:t>
            </a:r>
            <a:endParaRPr lang="th-TH" sz="3600" b="1" dirty="0">
              <a:solidFill>
                <a:schemeClr val="accent5">
                  <a:lumMod val="90000"/>
                </a:schemeClr>
              </a:solidFill>
              <a:effectLst/>
              <a:latin typeface="JasmineUPC" pitchFamily="18" charset="-34"/>
              <a:cs typeface="JasmineUPC" pitchFamily="18" charset="-34"/>
            </a:endParaRPr>
          </a:p>
          <a:p>
            <a:pPr>
              <a:defRPr/>
            </a:pPr>
            <a:r>
              <a:rPr lang="th-TH" sz="3600" b="1" dirty="0">
                <a:solidFill>
                  <a:schemeClr val="accent5">
                    <a:lumMod val="90000"/>
                  </a:schemeClr>
                </a:solidFill>
                <a:effectLst/>
                <a:latin typeface="JasmineUPC" pitchFamily="18" charset="-34"/>
                <a:cs typeface="JasmineUPC" pitchFamily="18" charset="-34"/>
              </a:rPr>
              <a:t>  คือ มีเจตนากระทำต่อร่างกายของผู้นั้น</a:t>
            </a:r>
          </a:p>
        </p:txBody>
      </p:sp>
      <p:sp>
        <p:nvSpPr>
          <p:cNvPr id="8" name="ตัวยึดเนื้อหา 2"/>
          <p:cNvSpPr txBox="1">
            <a:spLocks/>
          </p:cNvSpPr>
          <p:nvPr/>
        </p:nvSpPr>
        <p:spPr bwMode="auto">
          <a:xfrm>
            <a:off x="428625" y="642938"/>
            <a:ext cx="850106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914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th-TH" sz="4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85(4) ดูหมิ่น เหยียดหยาม กดขี่ ข่มเหง หรือทำร้ายประชาชนผู้ติดต่อราชการอย่างร้ายแรง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JasmineUPC" pitchFamily="18" charset="-34"/>
              <a:ea typeface="+mn-ea"/>
              <a:cs typeface="JasmineUPC" pitchFamily="18" charset="-34"/>
            </a:endParaRPr>
          </a:p>
        </p:txBody>
      </p:sp>
    </p:spTree>
  </p:cSld>
  <p:clrMapOvr>
    <a:masterClrMapping/>
  </p:clrMapOvr>
  <p:transition spd="med">
    <p:randomBar/>
  </p:transition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ยึดเนื้อหา 2"/>
          <p:cNvSpPr txBox="1">
            <a:spLocks/>
          </p:cNvSpPr>
          <p:nvPr/>
        </p:nvSpPr>
        <p:spPr bwMode="auto">
          <a:xfrm>
            <a:off x="285750" y="357188"/>
            <a:ext cx="8858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th-TH" sz="4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85(6) กระทำความผิดอาญาจนได้รับโทษจำคุกหรือโทษที่หนักกว่าโทษจำคุกโดยคำพิพากษาถึงที่สุดให้จำคุกหรือให้รับโทษที่หนักกว่าโทษจำคุก เว้นแต่ เป็นโทษสำหรับความผิดที่ได้กระทำโดยประมาทหรือความผิดลหุโทษ</a:t>
            </a:r>
            <a:endParaRPr kumimoji="0" lang="th-TH" sz="40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JasmineUPC" pitchFamily="18" charset="-34"/>
              <a:ea typeface="+mn-ea"/>
              <a:cs typeface="JasmineUPC" pitchFamily="18" charset="-34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572125" y="3571875"/>
            <a:ext cx="3286125" cy="2500313"/>
          </a:xfrm>
          <a:solidFill>
            <a:srgbClr val="000066"/>
          </a:solidFill>
          <a:ln w="28575" algn="ctr">
            <a:solidFill>
              <a:srgbClr val="99FF33"/>
            </a:solidFill>
          </a:ln>
        </p:spPr>
        <p:txBody>
          <a:bodyPr wrap="none" lIns="91350" tIns="45679" rIns="91350" bIns="45679"/>
          <a:lstStyle/>
          <a:p>
            <a:pPr marL="342560" indent="-342560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th-TH" sz="4000" b="1" dirty="0">
                <a:solidFill>
                  <a:srgbClr val="FFFFFF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          เช่น</a:t>
            </a:r>
          </a:p>
          <a:p>
            <a:pPr marL="342560" indent="-342560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th-TH" sz="3600" b="1" dirty="0">
                <a:solidFill>
                  <a:srgbClr val="FFFFFF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 1. ฆ่าผู้อื่น</a:t>
            </a:r>
          </a:p>
          <a:p>
            <a:pPr marL="342560" indent="-342560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th-TH" sz="3600" b="1" dirty="0">
                <a:solidFill>
                  <a:srgbClr val="FFFFFF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 2. ค้า</a:t>
            </a:r>
            <a:r>
              <a:rPr lang="th-TH" sz="3600" b="1" dirty="0" err="1">
                <a:solidFill>
                  <a:srgbClr val="FFFFFF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ยาเสพติด</a:t>
            </a:r>
            <a:endParaRPr lang="th-TH" sz="3600" b="1" dirty="0">
              <a:solidFill>
                <a:srgbClr val="FFFFFF"/>
              </a:solidFill>
              <a:latin typeface="JasmineUPC" pitchFamily="18" charset="-34"/>
              <a:ea typeface="Arial Unicode MS" pitchFamily="34" charset="-128"/>
              <a:cs typeface="JasmineUPC" pitchFamily="18" charset="-34"/>
            </a:endParaRPr>
          </a:p>
          <a:p>
            <a:pPr marL="342560" indent="-342560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th-TH" sz="3600" b="1" dirty="0">
                <a:solidFill>
                  <a:srgbClr val="FFFFFF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 3. ทุจริตเงินราชการ</a:t>
            </a:r>
            <a:r>
              <a:rPr lang="th-TH" sz="4000" b="1" dirty="0">
                <a:solidFill>
                  <a:srgbClr val="FFFFFF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 </a:t>
            </a:r>
          </a:p>
        </p:txBody>
      </p:sp>
      <p:sp>
        <p:nvSpPr>
          <p:cNvPr id="379908" name="สี่เหลี่ยมผืนผ้า 7"/>
          <p:cNvSpPr>
            <a:spLocks noChangeArrowheads="1"/>
          </p:cNvSpPr>
          <p:nvPr/>
        </p:nvSpPr>
        <p:spPr bwMode="auto">
          <a:xfrm>
            <a:off x="0" y="3714750"/>
            <a:ext cx="55721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1313" indent="-341313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marL="341313" marR="0" lvl="0" indent="-341313" algn="l" defTabSz="914400" rtl="0" eaLnBrk="0" fontAlgn="base" latinLnBrk="0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Arial Unicode MS" panose="020B0604020202020204" pitchFamily="34" charset="-128"/>
                <a:cs typeface="JasmineUPC" panose="02020603050405020304" pitchFamily="18" charset="-34"/>
                <a:sym typeface="Wingdings 2" panose="05020102010507070707" pitchFamily="18" charset="2"/>
              </a:rPr>
              <a:t>                                    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Arial Unicode MS" panose="020B0604020202020204" pitchFamily="34" charset="-128"/>
                <a:cs typeface="JasmineUPC" panose="02020603050405020304" pitchFamily="18" charset="-34"/>
                <a:sym typeface="Wingdings 2" panose="05020102010507070707" pitchFamily="18" charset="2"/>
              </a:rPr>
              <a:t> </a:t>
            </a:r>
            <a:r>
              <a:rPr kumimoji="0" lang="th-TH" sz="28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Arial Unicode MS" panose="020B0604020202020204" pitchFamily="34" charset="-128"/>
                <a:cs typeface="JasmineUPC" panose="02020603050405020304" pitchFamily="18" charset="-34"/>
              </a:rPr>
              <a:t>องค์ประกอบ</a:t>
            </a:r>
          </a:p>
          <a:p>
            <a:pPr marL="341313" marR="0" lvl="0" indent="-341313" algn="l" defTabSz="914400" rtl="0" eaLnBrk="0" fontAlgn="base" latinLnBrk="0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Arial Unicode MS" panose="020B0604020202020204" pitchFamily="34" charset="-128"/>
                <a:cs typeface="JasmineUPC" panose="02020603050405020304" pitchFamily="18" charset="-34"/>
              </a:rPr>
              <a:t>          1. กระทำความผิดทางอาญา</a:t>
            </a:r>
          </a:p>
          <a:p>
            <a:pPr marL="341313" marR="0" lvl="0" indent="-341313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Arial Unicode MS" panose="020B0604020202020204" pitchFamily="34" charset="-128"/>
                <a:cs typeface="JasmineUPC" panose="02020603050405020304" pitchFamily="18" charset="-34"/>
              </a:rPr>
              <a:t>          2. รับโทษ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JasmineUPC" panose="02020603050405020304" pitchFamily="18" charset="-34"/>
                <a:ea typeface="Arial Unicode MS" panose="020B0604020202020204" pitchFamily="34" charset="-128"/>
                <a:cs typeface="JasmineUPC" panose="02020603050405020304" pitchFamily="18" charset="-34"/>
              </a:rPr>
              <a:t>จำคุกจริงๆ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Arial Unicode MS" panose="020B0604020202020204" pitchFamily="34" charset="-128"/>
                <a:cs typeface="JasmineUPC" panose="02020603050405020304" pitchFamily="18" charset="-34"/>
              </a:rPr>
              <a:t> หรือประหารชีวิต</a:t>
            </a:r>
          </a:p>
          <a:p>
            <a:pPr marL="341313" marR="0" lvl="0" indent="-341313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Arial Unicode MS" panose="020B0604020202020204" pitchFamily="34" charset="-128"/>
                <a:cs typeface="JasmineUPC" panose="02020603050405020304" pitchFamily="18" charset="-34"/>
              </a:rPr>
              <a:t>          3.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Arial Unicode MS" panose="020B0604020202020204" pitchFamily="34" charset="-128"/>
                <a:cs typeface="JasmineUPC" panose="02020603050405020304" pitchFamily="18" charset="-34"/>
              </a:rPr>
              <a:t>คำพิพากษาถึงที่สุด</a:t>
            </a:r>
          </a:p>
          <a:p>
            <a:pPr marL="341313" marR="0" lvl="0" indent="-341313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Arial Unicode MS" panose="020B0604020202020204" pitchFamily="34" charset="-128"/>
                <a:cs typeface="JasmineUPC" panose="02020603050405020304" pitchFamily="18" charset="-34"/>
              </a:rPr>
              <a:t>             “</a:t>
            </a:r>
            <a:r>
              <a:rPr kumimoji="0" lang="th-TH" sz="28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Arial Unicode MS" panose="020B0604020202020204" pitchFamily="34" charset="-128"/>
                <a:cs typeface="JasmineUPC" panose="02020603050405020304" pitchFamily="18" charset="-34"/>
              </a:rPr>
              <a:t>ยกเว้น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Arial Unicode MS" panose="020B0604020202020204" pitchFamily="34" charset="-128"/>
                <a:cs typeface="JasmineUPC" panose="02020603050405020304" pitchFamily="18" charset="-34"/>
              </a:rPr>
              <a:t> โทษที่กระทำผิด</a:t>
            </a:r>
            <a:r>
              <a:rPr kumimoji="0" lang="th-TH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Arial Unicode MS" panose="020B0604020202020204" pitchFamily="34" charset="-128"/>
                <a:cs typeface="JasmineUPC" panose="02020603050405020304" pitchFamily="18" charset="-34"/>
              </a:rPr>
              <a:t>โดยประมาท</a:t>
            </a:r>
            <a:r>
              <a:rPr kumimoji="0" lang="th-TH" sz="2800" b="1" i="0" u="none" strike="noStrike" kern="1200" cap="none" spc="0" normalizeH="0" baseline="0" noProof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JasmineUPC" panose="02020603050405020304" pitchFamily="18" charset="-34"/>
                <a:ea typeface="Arial Unicode MS" panose="020B0604020202020204" pitchFamily="34" charset="-128"/>
                <a:cs typeface="JasmineUPC" panose="02020603050405020304" pitchFamily="18" charset="-34"/>
              </a:rPr>
              <a:t>             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JasmineUPC" panose="02020603050405020304" pitchFamily="18" charset="-34"/>
                <a:ea typeface="Arial Unicode MS" panose="020B0604020202020204" pitchFamily="34" charset="-128"/>
                <a:cs typeface="JasmineUPC" panose="02020603050405020304" pitchFamily="18" charset="-34"/>
              </a:rPr>
              <a:t>หรือลหุโทษ</a:t>
            </a: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asmineUPC" panose="02020603050405020304" pitchFamily="18" charset="-34"/>
              <a:ea typeface="Arial Unicode MS" panose="020B0604020202020204" pitchFamily="34" charset="-128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0556540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ตัวยึดเนื้อหา 2"/>
          <p:cNvSpPr>
            <a:spLocks noGrp="1"/>
          </p:cNvSpPr>
          <p:nvPr>
            <p:ph idx="1"/>
          </p:nvPr>
        </p:nvSpPr>
        <p:spPr>
          <a:xfrm>
            <a:off x="642938" y="500063"/>
            <a:ext cx="7900987" cy="3071812"/>
          </a:xfrm>
        </p:spPr>
        <p:txBody>
          <a:bodyPr/>
          <a:lstStyle/>
          <a:p>
            <a:pPr marL="0" indent="914400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th-TH" sz="4000" b="1" dirty="0">
                <a:solidFill>
                  <a:srgbClr val="FFFF00"/>
                </a:solidFill>
                <a:effectLst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 85(7) ละเว้นการกระทำหรือกระทำการใด  อันเป็นการไม่ปฏิบัติตามมาตรา 82 หรือฝ่าฝืนข้อห้ามตามมาตรา 83 อันเป็นเหตุให้เสียหาย            แก่ราชการอย่างร้ายแรง</a:t>
            </a:r>
            <a:endParaRPr lang="en-US" sz="4000" b="1" dirty="0">
              <a:solidFill>
                <a:srgbClr val="FFFF00"/>
              </a:solidFill>
              <a:effectLst/>
              <a:latin typeface="JasmineUPC" pitchFamily="18" charset="-34"/>
              <a:ea typeface="Times New Roman" pitchFamily="18" charset="0"/>
              <a:cs typeface="JasmineUPC" pitchFamily="18" charset="-34"/>
            </a:endParaRPr>
          </a:p>
        </p:txBody>
      </p:sp>
      <p:sp>
        <p:nvSpPr>
          <p:cNvPr id="4" name="ตัวยึดเนื้อหา 2"/>
          <p:cNvSpPr txBox="1">
            <a:spLocks/>
          </p:cNvSpPr>
          <p:nvPr/>
        </p:nvSpPr>
        <p:spPr bwMode="auto">
          <a:xfrm>
            <a:off x="785813" y="3000375"/>
            <a:ext cx="778668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914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th-TH" sz="4000" b="1" i="0" u="none" strike="noStrike" kern="0" cap="none" spc="0" normalizeH="0" baseline="0" noProof="0" dirty="0">
                <a:ln>
                  <a:noFill/>
                </a:ln>
                <a:solidFill>
                  <a:srgbClr val="66CCFF">
                    <a:lumMod val="20000"/>
                    <a:lumOff val="80000"/>
                  </a:srgbClr>
                </a:solidFill>
                <a:effectLst/>
                <a:uLnTx/>
                <a:uFillTx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85(8) ละเว้นการกระทำหรือกระทำการใดๆ อันเป็นการไม่ปฏิบัติตามมาตรา 80 วรรคสองและมาตรา 82 (11) หรือฝ่าฝืนข้อห้าม         ตามมาตรา 83 (10) ที่มีกฎ ก.พ. กำหนดให้เป็นความผิดวินัยอย่างร้ายแรง</a:t>
            </a:r>
            <a:endParaRPr kumimoji="0" lang="th-TH" sz="4000" b="1" i="0" u="none" strike="noStrike" kern="0" cap="none" spc="0" normalizeH="0" baseline="0" noProof="0" dirty="0">
              <a:ln>
                <a:noFill/>
              </a:ln>
              <a:solidFill>
                <a:srgbClr val="66CCFF">
                  <a:lumMod val="20000"/>
                  <a:lumOff val="80000"/>
                </a:srgbClr>
              </a:solidFill>
              <a:effectLst/>
              <a:uLnTx/>
              <a:uFillTx/>
              <a:latin typeface="JasmineUPC" pitchFamily="18" charset="-34"/>
              <a:ea typeface="+mn-ea"/>
              <a:cs typeface="JasmineUPC" pitchFamily="18" charset="-34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35A8E2-1D26-4601-89AE-92F8299A141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ngsana New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116</a:t>
            </a:fld>
            <a:endParaRPr kumimoji="0" lang="th-TH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itchFamily="18" charset="0"/>
              <a:ea typeface="+mn-ea"/>
              <a:cs typeface="Angsana New"/>
            </a:endParaRPr>
          </a:p>
        </p:txBody>
      </p:sp>
      <p:sp>
        <p:nvSpPr>
          <p:cNvPr id="1831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74638"/>
            <a:ext cx="8293100" cy="1439862"/>
          </a:xfrm>
          <a:ln w="38100">
            <a:solidFill>
              <a:srgbClr val="FF00FF"/>
            </a:solidFill>
          </a:ln>
        </p:spPr>
        <p:txBody>
          <a:bodyPr/>
          <a:lstStyle/>
          <a:p>
            <a:pPr algn="ctr">
              <a:defRPr/>
            </a:pPr>
            <a:br>
              <a:rPr lang="th-TH" sz="4000" dirty="0">
                <a:solidFill>
                  <a:srgbClr val="00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JasmineUPC" pitchFamily="18" charset="-34"/>
                <a:cs typeface="JasmineUPC" pitchFamily="18" charset="-34"/>
              </a:rPr>
            </a:br>
            <a:r>
              <a:rPr lang="th-TH" sz="4800" dirty="0">
                <a:solidFill>
                  <a:srgbClr val="00FF00"/>
                </a:solidFill>
                <a:effectLst/>
                <a:latin typeface="JasmineUPC" pitchFamily="18" charset="-34"/>
                <a:cs typeface="JasmineUPC" pitchFamily="18" charset="-34"/>
              </a:rPr>
              <a:t>คณะกรรมการพิทักษ์ระบบคุณธรรม </a:t>
            </a:r>
            <a:br>
              <a:rPr lang="th-TH" sz="4800" dirty="0">
                <a:solidFill>
                  <a:srgbClr val="00FF00"/>
                </a:solidFill>
                <a:effectLst/>
                <a:latin typeface="JasmineUPC" pitchFamily="18" charset="-34"/>
                <a:cs typeface="JasmineUPC" pitchFamily="18" charset="-34"/>
              </a:rPr>
            </a:br>
            <a:r>
              <a:rPr lang="th-TH" sz="4800" dirty="0">
                <a:solidFill>
                  <a:srgbClr val="00FF00"/>
                </a:solidFill>
                <a:effectLst/>
                <a:latin typeface="JasmineUPC" pitchFamily="18" charset="-34"/>
                <a:cs typeface="JasmineUPC" pitchFamily="18" charset="-34"/>
              </a:rPr>
              <a:t>(</a:t>
            </a:r>
            <a:r>
              <a:rPr lang="th-TH" sz="4800" dirty="0" err="1">
                <a:solidFill>
                  <a:srgbClr val="00FF00"/>
                </a:solidFill>
                <a:effectLst/>
                <a:latin typeface="JasmineUPC" pitchFamily="18" charset="-34"/>
                <a:cs typeface="JasmineUPC" pitchFamily="18" charset="-34"/>
              </a:rPr>
              <a:t>ก.พ.ค.</a:t>
            </a:r>
            <a:r>
              <a:rPr lang="th-TH" sz="4800" dirty="0">
                <a:solidFill>
                  <a:srgbClr val="00FF00"/>
                </a:solidFill>
                <a:effectLst/>
                <a:latin typeface="JasmineUPC" pitchFamily="18" charset="-34"/>
                <a:cs typeface="JasmineUPC" pitchFamily="18" charset="-34"/>
              </a:rPr>
              <a:t>) </a:t>
            </a:r>
            <a:br>
              <a:rPr lang="th-TH" sz="4000" dirty="0">
                <a:solidFill>
                  <a:srgbClr val="00FF00"/>
                </a:solidFill>
                <a:effectLst/>
                <a:latin typeface="JasmineUPC" pitchFamily="18" charset="-34"/>
                <a:cs typeface="JasmineUPC" pitchFamily="18" charset="-34"/>
              </a:rPr>
            </a:br>
            <a:endParaRPr lang="th-TH" sz="4000" dirty="0">
              <a:solidFill>
                <a:srgbClr val="00FF00"/>
              </a:solidFill>
              <a:effectLst/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125" y="1754188"/>
            <a:ext cx="8229600" cy="4646612"/>
          </a:xfrm>
          <a:ln>
            <a:solidFill>
              <a:srgbClr val="FFCC00"/>
            </a:solidFill>
          </a:ln>
        </p:spPr>
        <p:txBody>
          <a:bodyPr/>
          <a:lstStyle/>
          <a:p>
            <a:pPr marL="608013" indent="-608013">
              <a:buFont typeface="Wingdings" pitchFamily="2" charset="2"/>
              <a:buNone/>
            </a:pPr>
            <a:r>
              <a:rPr lang="en-US" altLang="en-US" sz="4000" b="1">
                <a:solidFill>
                  <a:srgbClr val="FFFF00"/>
                </a:solidFill>
                <a:effectLst/>
                <a:latin typeface="TH NiramitIT๙" pitchFamily="2" charset="-34"/>
                <a:cs typeface="TH NiramitIT๙" pitchFamily="2" charset="-34"/>
              </a:rPr>
              <a:t>  </a:t>
            </a:r>
            <a:r>
              <a:rPr lang="en-US" altLang="en-US" sz="3600" b="1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1. ทำหน้าที่พิทักษ์ระบบคุณธรรม โดยเป็นองค์กร </a:t>
            </a:r>
          </a:p>
          <a:p>
            <a:pPr marL="608013" indent="-608013">
              <a:buFont typeface="Wingdings" pitchFamily="2" charset="2"/>
              <a:buNone/>
            </a:pPr>
            <a:r>
              <a:rPr lang="en-US" altLang="en-US" sz="3600" b="1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       อิสระกึ่งตุล</a:t>
            </a:r>
            <a:r>
              <a:rPr lang="th-TH" altLang="en-US" sz="3600" b="1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าการ</a:t>
            </a:r>
            <a:r>
              <a:rPr lang="en-US" altLang="en-US" sz="3600" b="1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 (เป็นอิสระจากฝ่ายบริหาร</a:t>
            </a:r>
            <a:r>
              <a:rPr lang="th-TH" altLang="en-US" sz="3600" b="1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)</a:t>
            </a:r>
            <a:endParaRPr lang="en-US" altLang="en-US" sz="3600" b="1">
              <a:solidFill>
                <a:srgbClr val="FFFF00"/>
              </a:solidFill>
              <a:effectLst/>
              <a:latin typeface="JasmineUPC" pitchFamily="18" charset="-34"/>
              <a:cs typeface="JasmineUPC" pitchFamily="18" charset="-34"/>
            </a:endParaRPr>
          </a:p>
          <a:p>
            <a:pPr marL="608013" indent="-608013">
              <a:buFont typeface="Wingdings" pitchFamily="2" charset="2"/>
              <a:buNone/>
            </a:pPr>
            <a:r>
              <a:rPr lang="th-TH" altLang="en-US" sz="3600" b="1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   2. กรรมการจำนวน 7 คน ซึ่งทรงพระกรุณาโปรดเกล้าฯ และมีเลขาธิการ ก.พ. เป็นเลขานุการ ดำรงตำแหน่งวาระเดียว 6 ปี ทำงานเต็มเวลา </a:t>
            </a:r>
          </a:p>
          <a:p>
            <a:pPr marL="608013" indent="-608013">
              <a:buFont typeface="Wingdings" pitchFamily="2" charset="2"/>
              <a:buNone/>
            </a:pPr>
            <a:r>
              <a:rPr lang="th-TH" altLang="en-US" sz="3600" b="1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   3. สรรหาและคัดเลือก โดยคณะกรรมการที่มีประธานศาลปกครองสูงสุด เป็นประธาน</a:t>
            </a:r>
            <a:endParaRPr lang="th-TH" altLang="en-US" sz="3600" b="1">
              <a:solidFill>
                <a:schemeClr val="bg1"/>
              </a:solidFill>
              <a:effectLst/>
              <a:latin typeface="JasmineUPC" pitchFamily="18" charset="-34"/>
              <a:cs typeface="JasmineUPC" pitchFamily="18" charset="-34"/>
            </a:endParaRPr>
          </a:p>
        </p:txBody>
      </p:sp>
    </p:spTree>
  </p:cSld>
  <p:clrMapOvr>
    <a:masterClrMapping/>
  </p:clrMapOvr>
  <p:transition/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9B7982-F583-47F2-865D-1B6F6B018C9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ngsana New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117</a:t>
            </a:fld>
            <a:endParaRPr kumimoji="0" lang="th-TH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itchFamily="18" charset="0"/>
              <a:ea typeface="+mn-ea"/>
              <a:cs typeface="Angsana New"/>
            </a:endParaRPr>
          </a:p>
        </p:txBody>
      </p:sp>
      <p:sp>
        <p:nvSpPr>
          <p:cNvPr id="1832962" name="Text Box 2"/>
          <p:cNvSpPr txBox="1">
            <a:spLocks noChangeArrowheads="1"/>
          </p:cNvSpPr>
          <p:nvPr/>
        </p:nvSpPr>
        <p:spPr bwMode="auto">
          <a:xfrm>
            <a:off x="1042988" y="438150"/>
            <a:ext cx="7200900" cy="668338"/>
          </a:xfrm>
          <a:prstGeom prst="rect">
            <a:avLst/>
          </a:prstGeom>
          <a:solidFill>
            <a:srgbClr val="FF6600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6600"/>
            </a:extrusionClr>
          </a:sp3d>
        </p:spPr>
        <p:txBody>
          <a:bodyPr lIns="91350" tIns="45679" rIns="91350" bIns="45679" anchor="ctr">
            <a:spAutoFit/>
            <a:flatTx/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th-TH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owallia New" pitchFamily="34" charset="-34"/>
                <a:ea typeface="+mn-ea"/>
                <a:cs typeface="Cordia New" pitchFamily="34" charset="-34"/>
              </a:rPr>
              <a:t>          </a:t>
            </a:r>
            <a:r>
              <a:rPr kumimoji="1" lang="th-TH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การอุทธรณ์ของข้าราชการ</a:t>
            </a:r>
            <a:endParaRPr kumimoji="1" lang="th-TH" altLang="en-US" sz="3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asmineUPC" pitchFamily="18" charset="-34"/>
              <a:ea typeface="+mn-ea"/>
              <a:cs typeface="JasmineUPC" pitchFamily="18" charset="-34"/>
            </a:endParaRPr>
          </a:p>
        </p:txBody>
      </p:sp>
      <p:sp>
        <p:nvSpPr>
          <p:cNvPr id="236548" name="Rectangle 3"/>
          <p:cNvSpPr>
            <a:spLocks noChangeArrowheads="1"/>
          </p:cNvSpPr>
          <p:nvPr/>
        </p:nvSpPr>
        <p:spPr bwMode="auto">
          <a:xfrm>
            <a:off x="266700" y="212725"/>
            <a:ext cx="8686800" cy="65881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>
            <a:prstShdw prst="shdw13" dist="53882" dir="13500000">
              <a:schemeClr val="bg2"/>
            </a:prstShdw>
          </a:effectLst>
        </p:spPr>
        <p:txBody>
          <a:bodyPr wrap="none" lIns="91350" tIns="45679" rIns="91350" bIns="45679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ngsana New"/>
            </a:endParaRPr>
          </a:p>
        </p:txBody>
      </p:sp>
      <p:sp>
        <p:nvSpPr>
          <p:cNvPr id="1832964" name="Rectangle 4"/>
          <p:cNvSpPr>
            <a:spLocks noChangeArrowheads="1"/>
          </p:cNvSpPr>
          <p:nvPr/>
        </p:nvSpPr>
        <p:spPr bwMode="auto">
          <a:xfrm>
            <a:off x="323850" y="1484313"/>
            <a:ext cx="8424863" cy="5113337"/>
          </a:xfrm>
          <a:prstGeom prst="rect">
            <a:avLst/>
          </a:prstGeom>
          <a:solidFill>
            <a:schemeClr val="tx1"/>
          </a:solidFill>
          <a:ln w="9525">
            <a:solidFill>
              <a:srgbClr val="00FF00"/>
            </a:solidFill>
            <a:miter lim="800000"/>
            <a:headEnd/>
            <a:tailEnd/>
          </a:ln>
          <a:effectLst>
            <a:prstShdw prst="shdw13" dist="53882" dir="13500000">
              <a:schemeClr val="bg2"/>
            </a:prstShdw>
          </a:effectLst>
        </p:spPr>
        <p:txBody>
          <a:bodyPr lIns="91350" tIns="45679" rIns="91350" bIns="45679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uLnTx/>
                <a:uFillTx/>
                <a:latin typeface="Arial" charset="0"/>
                <a:ea typeface="+mn-ea"/>
                <a:cs typeface="FreesiaUPC" pitchFamily="34" charset="-34"/>
              </a:rPr>
              <a:t>   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การอุทธรณ์โทษทางวินัย  5 สถาน /คำสั่งให้ออกจาก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    ราชการ 6 กรณี คือ เจ็บป่วย/ขาดคุณสมบัติทั่วไป/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    ปฏิบัติงานไม่มีประสิทธิภาพฯ/หย่อนความสามารถฯ/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    มลทินมัวหมอง/ถูกจำคุกถึงที่สุดในคดีประมาท-ลหุโทษ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      - ให้อุทธรณ์ ต่อ คณะกรรมการพิทักษ์ระบบคุณธรรม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         (</a:t>
            </a:r>
            <a:r>
              <a:rPr kumimoji="0" lang="th-TH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ก.พ.ค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.) ภายใน 30 วัน นับแต่ทราบคำสั่ง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      - ถ้าผู้อุทธรณ์ไม่เห็นด้วยกับคำวินิจฉัยของ </a:t>
            </a:r>
            <a:r>
              <a:rPr kumimoji="0" lang="th-TH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ก.พ.ค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  <a:sym typeface="Wingdings" pitchFamily="2" charset="2"/>
              </a:rPr>
              <a:t>        ให้ฟ้องต่อศาลปกครองสูงสุด ภายใน 90 นับแต่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  <a:sym typeface="Wingdings" pitchFamily="2" charset="2"/>
              </a:rPr>
              <a:t>        ทราบคำวินิจฉัยของ </a:t>
            </a:r>
            <a:r>
              <a:rPr kumimoji="0" lang="th-TH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  <a:sym typeface="Wingdings" pitchFamily="2" charset="2"/>
              </a:rPr>
              <a:t>ก.พ.ค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  <a:sym typeface="Wingdings" pitchFamily="2" charset="2"/>
              </a:rPr>
              <a:t>.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JasmineUPC" pitchFamily="18" charset="-34"/>
              <a:ea typeface="+mn-ea"/>
              <a:cs typeface="JasmineUPC" pitchFamily="18" charset="-34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832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1832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62" grpId="0" animBg="1"/>
      <p:bldP spid="1832964" grpId="0" animBg="1" autoUpdateAnimBg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สี่เหลี่ยมผืนผ้า 5"/>
          <p:cNvSpPr>
            <a:spLocks noChangeArrowheads="1"/>
          </p:cNvSpPr>
          <p:nvPr/>
        </p:nvSpPr>
        <p:spPr bwMode="auto">
          <a:xfrm>
            <a:off x="928662" y="642918"/>
            <a:ext cx="7429500" cy="530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   </a:t>
            </a:r>
            <a:r>
              <a:rPr kumimoji="0" lang="th-TH" alt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เหตุถูกสั่งให้ออกจากราชการ 6 กรณี</a:t>
            </a:r>
          </a:p>
          <a:p>
            <a:pPr marL="0" marR="0" lvl="0" indent="0"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en-US" sz="44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asmineUPC" pitchFamily="18" charset="-34"/>
              <a:ea typeface="+mn-ea"/>
              <a:cs typeface="JasmineUPC" pitchFamily="18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1. เจ็บป่วยไม่อาจปฏิบัติหน้าที่ราชการได้โดยสม่ำเสมอ</a:t>
            </a:r>
          </a:p>
          <a:p>
            <a:pPr marL="0" marR="0" lvl="0" indent="0"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2. ขาดคุณสมบัติทั่วไป/ต้องห้าม</a:t>
            </a:r>
          </a:p>
          <a:p>
            <a:pPr marL="0" marR="0" lvl="0" indent="0"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   - ไม่มีสัญญาติไทย   - ไม่เลื่อมใสปกครองระบบประชาธิปไตย</a:t>
            </a:r>
          </a:p>
          <a:p>
            <a:pPr marL="0" marR="0" lvl="0" indent="0"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   - ดำรงตำแหน่งการเมือง  - ยังถูกสั่งพักฯ/ให้ออกไว้ก่อน </a:t>
            </a:r>
          </a:p>
          <a:p>
            <a:pPr marL="0" marR="0" lvl="0" indent="0"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   - ล้มละลาย</a:t>
            </a:r>
          </a:p>
          <a:p>
            <a:pPr marL="0" marR="0" lvl="0" indent="0"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   - เคยต้องรับโทษที่สุดให้จำคุกคดีอาญา</a:t>
            </a:r>
          </a:p>
          <a:p>
            <a:pPr marL="0" marR="0" lvl="0" indent="0"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          (ยกเว้นประมาท/ลหุโทษ)</a:t>
            </a:r>
          </a:p>
          <a:p>
            <a:pPr marL="0" marR="0" lvl="0" indent="0"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3. ปฏิบัติงานไม่มีประสิทธิภาพฯ</a:t>
            </a:r>
          </a:p>
          <a:p>
            <a:pPr marL="0" marR="0" lvl="0" indent="0"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4.หย่อนฯ-บกพร่อง-ประพฤติตนไม่เหมาะสมกับตำแหน่งหน้าที่ฯ</a:t>
            </a:r>
          </a:p>
          <a:p>
            <a:pPr marL="0" marR="0" lvl="0" indent="0"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5. มีมลทินหรือมัวหมอง </a:t>
            </a:r>
          </a:p>
          <a:p>
            <a:pPr marL="0" marR="0" lvl="0" indent="0"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6. ต้องรับโทษจำคุกที่สุดในความผิดประมาท/ลหุโทษ หรือ </a:t>
            </a:r>
          </a:p>
          <a:p>
            <a:pPr marL="0" marR="0" lvl="0" indent="0"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   ต้องรับโทษจำคุกโดยคำสั่งศาลซึ่งยังไม่ถึงกับจะถูกลงโทษปลด </a:t>
            </a:r>
          </a:p>
          <a:p>
            <a:pPr marL="0" marR="0" lvl="0" indent="0"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   หรือไล่ออก</a:t>
            </a:r>
            <a:endParaRPr kumimoji="0" lang="th-TH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asmineUPC" pitchFamily="18" charset="-34"/>
              <a:ea typeface="+mn-ea"/>
              <a:cs typeface="JasmineUPC" pitchFamily="18" charset="-34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สี่เหลี่ยมผืนผ้า 3">
            <a:extLst>
              <a:ext uri="{FF2B5EF4-FFF2-40B4-BE49-F238E27FC236}">
                <a16:creationId xmlns:a16="http://schemas.microsoft.com/office/drawing/2014/main" id="{C7386442-1361-4DD5-AB31-3553551A0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500063"/>
            <a:ext cx="785812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พระราชบัญญัติประกอบรัฐธรรมนูญ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ว่าด้วยการป้องกันและปราบปรามการทุจริต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พ.ศ. 2561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(บังคับใช้ตั้งแต่วันที่ 22 กรกฎาคม 2561)</a:t>
            </a:r>
          </a:p>
        </p:txBody>
      </p:sp>
      <p:sp>
        <p:nvSpPr>
          <p:cNvPr id="544771" name="Rectangle 2">
            <a:extLst>
              <a:ext uri="{FF2B5EF4-FFF2-40B4-BE49-F238E27FC236}">
                <a16:creationId xmlns:a16="http://schemas.microsoft.com/office/drawing/2014/main" id="{57C620F7-4368-415C-A6BD-FCF4C3343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3071813"/>
            <a:ext cx="80994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 </a:t>
            </a:r>
            <a:r>
              <a:rPr kumimoji="0" lang="en-US" alt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JasmineUPC" panose="02020603050405020304" pitchFamily="18" charset="-34"/>
              </a:rPr>
              <a:t>“</a:t>
            </a:r>
            <a:r>
              <a:rPr kumimoji="0" lang="th-TH" alt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เจ้าหน้าที่ของรัฐ</a:t>
            </a:r>
            <a:r>
              <a:rPr kumimoji="0" lang="en-US" alt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JasmineUPC" panose="02020603050405020304" pitchFamily="18" charset="-34"/>
              </a:rPr>
              <a:t>”</a:t>
            </a:r>
            <a:r>
              <a:rPr kumimoji="0" lang="en-US" alt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 </a:t>
            </a:r>
            <a:r>
              <a:rPr kumimoji="0" lang="th-TH" alt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หมายความว่า ข้าราชการ ...</a:t>
            </a:r>
            <a:endParaRPr kumimoji="0" lang="en-US" altLang="th-TH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JasmineUPC" panose="02020603050405020304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ผู้ปฏิบัติงานในหน่วยงานของรัฐ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ลูกจ้างของส่วนราชการ หน่วยงานของรัฐ ฯลฯ </a:t>
            </a:r>
            <a:endParaRPr kumimoji="0" lang="th-TH" altLang="th-TH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34439016"/>
      </p:ext>
    </p:extLst>
  </p:cSld>
  <p:clrMapOvr>
    <a:masterClrMapping/>
  </p:clrMapOvr>
  <p:transition spd="med"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ยึดเนื้อหา 3">
            <a:extLst>
              <a:ext uri="{FF2B5EF4-FFF2-40B4-BE49-F238E27FC236}">
                <a16:creationId xmlns:a16="http://schemas.microsoft.com/office/drawing/2014/main" id="{5F4C65E1-70CD-4120-8F26-100A09111B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621681"/>
              </p:ext>
            </p:extLst>
          </p:nvPr>
        </p:nvGraphicFramePr>
        <p:xfrm>
          <a:off x="250030" y="1405790"/>
          <a:ext cx="8501063" cy="4903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2163" name="สี่เหลี่ยมผืนผ้า 3">
            <a:extLst>
              <a:ext uri="{FF2B5EF4-FFF2-40B4-BE49-F238E27FC236}">
                <a16:creationId xmlns:a16="http://schemas.microsoft.com/office/drawing/2014/main" id="{1CA4DBB7-793E-4734-BADE-855DCAE55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906" y="113199"/>
            <a:ext cx="835818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กราฟแสดงจำนวนข้าราชการที่ถูกดำเนินการทางวินัยของ สป.สธ.ปี 2552-256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3</a:t>
            </a:r>
            <a:endParaRPr kumimoji="0" lang="th-TH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JasmineUPC" panose="02020603050405020304" pitchFamily="18" charset="-34"/>
              <a:ea typeface="+mn-ea"/>
              <a:cs typeface="JasmineUPC" panose="02020603050405020304" pitchFamily="18" charset="-3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92164" name="สี่เหลี่ยมผืนผ้า 4">
            <a:extLst>
              <a:ext uri="{FF2B5EF4-FFF2-40B4-BE49-F238E27FC236}">
                <a16:creationId xmlns:a16="http://schemas.microsoft.com/office/drawing/2014/main" id="{23D6EB23-658C-478B-98FE-96920EC72B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906" y="859506"/>
            <a:ext cx="85725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ngsana New" panose="02020603050405020304" pitchFamily="18" charset="-34"/>
              </a:rPr>
              <a:t>คน</a:t>
            </a:r>
          </a:p>
        </p:txBody>
      </p:sp>
      <p:sp>
        <p:nvSpPr>
          <p:cNvPr id="92165" name="สี่เหลี่ยมผืนผ้า 5">
            <a:extLst>
              <a:ext uri="{FF2B5EF4-FFF2-40B4-BE49-F238E27FC236}">
                <a16:creationId xmlns:a16="http://schemas.microsoft.com/office/drawing/2014/main" id="{9A6326E5-514C-4167-9232-97BDC99E0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1063" y="5474004"/>
            <a:ext cx="50006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ngsana New" panose="02020603050405020304" pitchFamily="18" charset="-34"/>
              </a:rPr>
              <a:t>ปี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1">
            <a:extLst>
              <a:ext uri="{FF2B5EF4-FFF2-40B4-BE49-F238E27FC236}">
                <a16:creationId xmlns:a16="http://schemas.microsoft.com/office/drawing/2014/main" id="{E1DE4876-BB17-463C-9753-9956C7D18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813" y="214313"/>
            <a:ext cx="785812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       มาตรา 91 เมื่อคณะกรรมการ ป</a:t>
            </a:r>
            <a:r>
              <a:rPr kumimoji="0" lang="en-US" altLang="th-TH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.</a:t>
            </a:r>
            <a:r>
              <a:rPr kumimoji="0" lang="th-TH" altLang="th-TH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ป</a:t>
            </a:r>
            <a:r>
              <a:rPr kumimoji="0" lang="en-US" altLang="th-TH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.</a:t>
            </a:r>
            <a:r>
              <a:rPr kumimoji="0" lang="th-TH" altLang="th-TH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ช</a:t>
            </a:r>
            <a:r>
              <a:rPr kumimoji="0" lang="en-US" altLang="th-TH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. </a:t>
            </a:r>
            <a:r>
              <a:rPr kumimoji="0" lang="th-TH" altLang="th-TH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ไต่สวนแล้วมีมติวินิจฉัยว่าเจ้าหน้าที่ของรัฐกระทำความผิดฐานทุจริตต่อหน้าที่ หรือกระทำความผิดต่อตำแหน่งหน้าที่ราชการ หรือความผิดต่อตำแหน่งหน้าที่ในการยุติธรรม หรือ</a:t>
            </a:r>
            <a:r>
              <a:rPr kumimoji="0" lang="th-TH" altLang="th-TH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ความผิดที่เกี่ยวข้องกัน </a:t>
            </a:r>
            <a:r>
              <a:rPr kumimoji="0" lang="th-TH" altLang="th-TH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ให้ดำเนินการดังต่อไปนี้</a:t>
            </a:r>
            <a:endParaRPr kumimoji="0" lang="en-US" altLang="th-TH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JasmineUPC" panose="02020603050405020304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th-TH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      (</a:t>
            </a:r>
            <a:r>
              <a:rPr kumimoji="0" lang="th-TH" altLang="th-TH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1</a:t>
            </a:r>
            <a:r>
              <a:rPr kumimoji="0" lang="en-US" altLang="th-TH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) </a:t>
            </a:r>
            <a:r>
              <a:rPr kumimoji="0" lang="th-TH" altLang="th-TH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ถ้ามีมูลความผิดทางอาญา ให้คณะกรรมการ ป</a:t>
            </a:r>
            <a:r>
              <a:rPr kumimoji="0" lang="en-US" altLang="th-TH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.</a:t>
            </a:r>
            <a:r>
              <a:rPr kumimoji="0" lang="th-TH" altLang="th-TH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ป</a:t>
            </a:r>
            <a:r>
              <a:rPr kumimoji="0" lang="en-US" altLang="th-TH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.</a:t>
            </a:r>
            <a:r>
              <a:rPr kumimoji="0" lang="th-TH" altLang="th-TH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ช</a:t>
            </a:r>
            <a:r>
              <a:rPr kumimoji="0" lang="en-US" altLang="th-TH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. </a:t>
            </a:r>
            <a:r>
              <a:rPr kumimoji="0" lang="th-TH" altLang="th-TH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ส่งรายงาน สำนวนการไต่สวน เอกสารหลักฐาน สำเนาอิเล็กทรอนิกส์ และคำวินิจฉัยไปยังอัยการสูงสุดภายใน 30 วัน เพื่อให้อัยการสูงสุดยื่นฟ้องคดีต่อไป</a:t>
            </a:r>
            <a:endParaRPr kumimoji="0" lang="en-US" altLang="th-TH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JasmineUPC" panose="02020603050405020304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th-TH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     (</a:t>
            </a:r>
            <a:r>
              <a:rPr kumimoji="0" lang="th-TH" altLang="th-TH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2</a:t>
            </a:r>
            <a:r>
              <a:rPr kumimoji="0" lang="en-US" altLang="th-TH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) </a:t>
            </a:r>
            <a:r>
              <a:rPr kumimoji="0" lang="th-TH" altLang="th-TH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ถ้ามีมูลความผิดทางวินัย ให้คณะกรรมการ ป</a:t>
            </a:r>
            <a:r>
              <a:rPr kumimoji="0" lang="en-US" altLang="th-TH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.</a:t>
            </a:r>
            <a:r>
              <a:rPr kumimoji="0" lang="th-TH" altLang="th-TH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ป</a:t>
            </a:r>
            <a:r>
              <a:rPr kumimoji="0" lang="en-US" altLang="th-TH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.</a:t>
            </a:r>
            <a:r>
              <a:rPr kumimoji="0" lang="th-TH" altLang="th-TH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ช</a:t>
            </a:r>
            <a:r>
              <a:rPr kumimoji="0" lang="en-US" altLang="th-TH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. </a:t>
            </a:r>
            <a:r>
              <a:rPr kumimoji="0" lang="th-TH" altLang="th-TH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ส่งรายงาน สำนวนการไต่สวนเอกสารหลักฐาน และคำวินิจฉัยไปยังผู้บังคับบัญชาหรือผู้มีอำนาจแต่งตั้งถอดถอนภายใน 30 วันเพื่อให้ดำเนินการทางวินัยต่อไป</a:t>
            </a:r>
            <a:endParaRPr kumimoji="0" lang="th-TH" altLang="th-TH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JasmineUPC" panose="02020603050405020304" pitchFamily="18" charset="-34"/>
            </a:endParaRPr>
          </a:p>
        </p:txBody>
      </p:sp>
      <p:sp>
        <p:nvSpPr>
          <p:cNvPr id="546819" name="Rectangle 1">
            <a:extLst>
              <a:ext uri="{FF2B5EF4-FFF2-40B4-BE49-F238E27FC236}">
                <a16:creationId xmlns:a16="http://schemas.microsoft.com/office/drawing/2014/main" id="{3919B304-D65D-4E0A-A6E7-D0F435A28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" y="4500563"/>
            <a:ext cx="792956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     </a:t>
            </a:r>
            <a:r>
              <a:rPr kumimoji="0" lang="th-TH" altLang="th-TH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มาตรา 93 เมื่ออัยการสูงสุดได้รับสำนวนคดีอาญาตามมาตรา 91              ให้อัยการสูงสุดพิจารณาเพื่อดำเนินการฟ้องคดีต่อศาลที่มีเขตอำนาจภายใน180 วันนับแต่วันที่ได้รับสำนวน</a:t>
            </a:r>
            <a:endParaRPr kumimoji="0" lang="th-TH" altLang="th-TH" sz="2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51931442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B410EE8-4375-4546-8120-84A78756F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785813"/>
            <a:ext cx="7715250" cy="5338762"/>
          </a:xfrm>
        </p:spPr>
        <p:txBody>
          <a:bodyPr/>
          <a:lstStyle/>
          <a:p>
            <a:pPr>
              <a:defRPr/>
            </a:pPr>
            <a:r>
              <a:rPr lang="th-TH" sz="3200" dirty="0">
                <a:effectLst/>
                <a:latin typeface="JasmineUPC" pitchFamily="18" charset="-34"/>
                <a:cs typeface="JasmineUPC" pitchFamily="18" charset="-34"/>
              </a:rPr>
              <a:t>    มาตรา 98 เมื่อผู้บังคับบัญชา...ได้รับสำนวนการไต่สวนของคณะกรรมการ ป</a:t>
            </a:r>
            <a:r>
              <a:rPr lang="en-US" sz="3200" dirty="0">
                <a:effectLst/>
                <a:latin typeface="JasmineUPC" pitchFamily="18" charset="-34"/>
                <a:cs typeface="JasmineUPC" pitchFamily="18" charset="-34"/>
              </a:rPr>
              <a:t>.</a:t>
            </a:r>
            <a:r>
              <a:rPr lang="th-TH" sz="3200" dirty="0">
                <a:effectLst/>
                <a:latin typeface="JasmineUPC" pitchFamily="18" charset="-34"/>
                <a:cs typeface="JasmineUPC" pitchFamily="18" charset="-34"/>
              </a:rPr>
              <a:t>ป</a:t>
            </a:r>
            <a:r>
              <a:rPr lang="en-US" sz="3200" dirty="0">
                <a:effectLst/>
                <a:latin typeface="JasmineUPC" pitchFamily="18" charset="-34"/>
                <a:cs typeface="JasmineUPC" pitchFamily="18" charset="-34"/>
              </a:rPr>
              <a:t>.</a:t>
            </a:r>
            <a:r>
              <a:rPr lang="th-TH" sz="3200" dirty="0">
                <a:effectLst/>
                <a:latin typeface="JasmineUPC" pitchFamily="18" charset="-34"/>
                <a:cs typeface="JasmineUPC" pitchFamily="18" charset="-34"/>
              </a:rPr>
              <a:t>ช</a:t>
            </a:r>
            <a:r>
              <a:rPr lang="en-US" sz="3200" dirty="0">
                <a:effectLst/>
                <a:latin typeface="JasmineUPC" pitchFamily="18" charset="-34"/>
                <a:cs typeface="JasmineUPC" pitchFamily="18" charset="-34"/>
              </a:rPr>
              <a:t>. </a:t>
            </a:r>
            <a:r>
              <a:rPr lang="th-TH" sz="3200" dirty="0">
                <a:effectLst/>
                <a:latin typeface="JasmineUPC" pitchFamily="18" charset="-34"/>
                <a:cs typeface="JasmineUPC" pitchFamily="18" charset="-34"/>
              </a:rPr>
              <a:t>ตามมาตรา 91 แล้ว </a:t>
            </a:r>
            <a:r>
              <a:rPr lang="th-TH" sz="3200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ให้ผู้บังคับบัญชา..ผู้นั้นพิจารณาโทษทางวินัยตามฐานความผิดที่คณะกรรมการ ป</a:t>
            </a:r>
            <a:r>
              <a:rPr lang="en-US" sz="3200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.</a:t>
            </a:r>
            <a:r>
              <a:rPr lang="th-TH" sz="3200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ป</a:t>
            </a:r>
            <a:r>
              <a:rPr lang="en-US" sz="3200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.</a:t>
            </a:r>
            <a:r>
              <a:rPr lang="th-TH" sz="3200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ช</a:t>
            </a:r>
            <a:r>
              <a:rPr lang="en-US" sz="3200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. </a:t>
            </a:r>
            <a:r>
              <a:rPr lang="th-TH" sz="3200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ได้มีมติโดยไม่ต้องแต่งตั้งคณะกรรมการสอบสวนวินัยอีก </a:t>
            </a:r>
            <a:r>
              <a:rPr lang="th-TH" sz="3200" dirty="0">
                <a:effectLst/>
                <a:latin typeface="JasmineUPC" pitchFamily="18" charset="-34"/>
                <a:cs typeface="JasmineUPC" pitchFamily="18" charset="-34"/>
              </a:rPr>
              <a:t>โดยในการพิจารณาโทษ       ทางวินัยแก่ผู้ถูกกล่าวหา ให้ถือว่าสำนวนการไต่สวนของคณะกรรมการ ป</a:t>
            </a:r>
            <a:r>
              <a:rPr lang="en-US" sz="3200" dirty="0">
                <a:effectLst/>
                <a:latin typeface="JasmineUPC" pitchFamily="18" charset="-34"/>
                <a:cs typeface="JasmineUPC" pitchFamily="18" charset="-34"/>
              </a:rPr>
              <a:t>.</a:t>
            </a:r>
            <a:r>
              <a:rPr lang="th-TH" sz="3200" dirty="0">
                <a:effectLst/>
                <a:latin typeface="JasmineUPC" pitchFamily="18" charset="-34"/>
                <a:cs typeface="JasmineUPC" pitchFamily="18" charset="-34"/>
              </a:rPr>
              <a:t>ป</a:t>
            </a:r>
            <a:r>
              <a:rPr lang="en-US" sz="3200" dirty="0">
                <a:effectLst/>
                <a:latin typeface="JasmineUPC" pitchFamily="18" charset="-34"/>
                <a:cs typeface="JasmineUPC" pitchFamily="18" charset="-34"/>
              </a:rPr>
              <a:t>.</a:t>
            </a:r>
            <a:r>
              <a:rPr lang="th-TH" sz="3200" dirty="0">
                <a:effectLst/>
                <a:latin typeface="JasmineUPC" pitchFamily="18" charset="-34"/>
                <a:cs typeface="JasmineUPC" pitchFamily="18" charset="-34"/>
              </a:rPr>
              <a:t>ช</a:t>
            </a:r>
            <a:r>
              <a:rPr lang="en-US" sz="3200" dirty="0">
                <a:effectLst/>
                <a:latin typeface="JasmineUPC" pitchFamily="18" charset="-34"/>
                <a:cs typeface="JasmineUPC" pitchFamily="18" charset="-34"/>
              </a:rPr>
              <a:t>. </a:t>
            </a:r>
            <a:r>
              <a:rPr lang="th-TH" sz="3200" dirty="0">
                <a:effectLst/>
                <a:latin typeface="JasmineUPC" pitchFamily="18" charset="-34"/>
                <a:cs typeface="JasmineUPC" pitchFamily="18" charset="-34"/>
              </a:rPr>
              <a:t>เป็นสำนวนการสอบสวนทางวินัย      ของคณะกรรมการสอบสวนวินัยตามกฎหมาย ระเบียบ                 หรือข้อบังคับว่าด้วยการบริหารงานบุคคลของผู้ถูกกล่าวหานั้น แล้วแต่กรณี</a:t>
            </a:r>
            <a:br>
              <a:rPr lang="en-US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8676788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244914F-C83A-4A43-A7AB-47BD2AACD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3" y="714375"/>
            <a:ext cx="7715250" cy="5910263"/>
          </a:xfrm>
        </p:spPr>
        <p:txBody>
          <a:bodyPr/>
          <a:lstStyle/>
          <a:p>
            <a:pPr>
              <a:defRPr/>
            </a:pPr>
            <a:r>
              <a:rPr lang="th-TH" sz="3200" dirty="0">
                <a:effectLst/>
                <a:latin typeface="JasmineUPC" pitchFamily="18" charset="-34"/>
                <a:cs typeface="JasmineUPC" pitchFamily="18" charset="-34"/>
              </a:rPr>
              <a:t>          ให้ผู้บังคับบัญชาหรือผู้มีอำนาจแต่งตั้งถอดถอนพิจารณา</a:t>
            </a:r>
            <a:r>
              <a:rPr lang="th-TH" sz="3200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สั่งลงโทษผู้ถูกกล่าวหาภายใน 30 วันนับแต่วันที่ได้รับเรื่องจากคณะกรรมการ ป</a:t>
            </a:r>
            <a:r>
              <a:rPr lang="en-US" sz="3200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.</a:t>
            </a:r>
            <a:r>
              <a:rPr lang="th-TH" sz="3200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ป</a:t>
            </a:r>
            <a:r>
              <a:rPr lang="en-US" sz="3200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.</a:t>
            </a:r>
            <a:r>
              <a:rPr lang="th-TH" sz="3200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ช</a:t>
            </a:r>
            <a:r>
              <a:rPr lang="en-US" sz="3200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. </a:t>
            </a:r>
            <a:r>
              <a:rPr lang="th-TH" sz="3200" dirty="0">
                <a:effectLst/>
                <a:latin typeface="JasmineUPC" pitchFamily="18" charset="-34"/>
                <a:cs typeface="JasmineUPC" pitchFamily="18" charset="-34"/>
              </a:rPr>
              <a:t>หรือภายใน 30 วัน นับแต่วันที่ผู้บังคับบัญชา...ได้รับ</a:t>
            </a:r>
            <a:r>
              <a:rPr lang="th-TH" sz="3200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แจ้งมติที่ได้ขอให้คณะกรรมการ ป</a:t>
            </a:r>
            <a:r>
              <a:rPr lang="en-US" sz="3200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.</a:t>
            </a:r>
            <a:r>
              <a:rPr lang="th-TH" sz="3200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ป</a:t>
            </a:r>
            <a:r>
              <a:rPr lang="en-US" sz="3200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.</a:t>
            </a:r>
            <a:r>
              <a:rPr lang="th-TH" sz="3200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ช</a:t>
            </a:r>
            <a:r>
              <a:rPr lang="en-US" sz="3200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.</a:t>
            </a:r>
            <a:r>
              <a:rPr lang="th-TH" sz="3200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พิจารณาทบทวนตามมาตรา </a:t>
            </a:r>
            <a:r>
              <a:rPr lang="en-US" sz="3200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99 </a:t>
            </a:r>
            <a:r>
              <a:rPr lang="th-TH" sz="3200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วรรคสอง </a:t>
            </a:r>
            <a:r>
              <a:rPr lang="th-TH" sz="3200" dirty="0">
                <a:effectLst/>
                <a:latin typeface="JasmineUPC" pitchFamily="18" charset="-34"/>
                <a:cs typeface="JasmineUPC" pitchFamily="18" charset="-34"/>
              </a:rPr>
              <a:t>ทั้งนี้ </a:t>
            </a:r>
            <a:r>
              <a:rPr lang="th-TH" sz="3200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ไม่ว่าผู้ถูกกล่าวหานั้นจะพ้นจากการ               เป็นเจ้าหน้าที่ของรัฐก่อนหรือหลังที่คณะกรรมการ ป</a:t>
            </a:r>
            <a:r>
              <a:rPr lang="en-US" sz="3200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.</a:t>
            </a:r>
            <a:r>
              <a:rPr lang="th-TH" sz="3200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ป</a:t>
            </a:r>
            <a:r>
              <a:rPr lang="en-US" sz="3200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.</a:t>
            </a:r>
            <a:r>
              <a:rPr lang="th-TH" sz="3200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ช</a:t>
            </a:r>
            <a:r>
              <a:rPr lang="en-US" sz="3200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. </a:t>
            </a:r>
            <a:r>
              <a:rPr lang="th-TH" sz="3200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               ได้มีมติวินิจฉัยมูลความผิด </a:t>
            </a:r>
            <a:r>
              <a:rPr lang="th-TH" sz="3200" dirty="0">
                <a:effectLst/>
                <a:latin typeface="JasmineUPC" pitchFamily="18" charset="-34"/>
                <a:cs typeface="JasmineUPC" pitchFamily="18" charset="-34"/>
              </a:rPr>
              <a:t>เว้นแต่คณะกรรมการ ป</a:t>
            </a:r>
            <a:r>
              <a:rPr lang="en-US" sz="3200" dirty="0">
                <a:effectLst/>
                <a:latin typeface="JasmineUPC" pitchFamily="18" charset="-34"/>
                <a:cs typeface="JasmineUPC" pitchFamily="18" charset="-34"/>
              </a:rPr>
              <a:t>.</a:t>
            </a:r>
            <a:r>
              <a:rPr lang="th-TH" sz="3200" dirty="0">
                <a:effectLst/>
                <a:latin typeface="JasmineUPC" pitchFamily="18" charset="-34"/>
                <a:cs typeface="JasmineUPC" pitchFamily="18" charset="-34"/>
              </a:rPr>
              <a:t>ป</a:t>
            </a:r>
            <a:r>
              <a:rPr lang="en-US" sz="3200" dirty="0">
                <a:effectLst/>
                <a:latin typeface="JasmineUPC" pitchFamily="18" charset="-34"/>
                <a:cs typeface="JasmineUPC" pitchFamily="18" charset="-34"/>
              </a:rPr>
              <a:t>.</a:t>
            </a:r>
            <a:r>
              <a:rPr lang="th-TH" sz="3200" dirty="0">
                <a:effectLst/>
                <a:latin typeface="JasmineUPC" pitchFamily="18" charset="-34"/>
                <a:cs typeface="JasmineUPC" pitchFamily="18" charset="-34"/>
              </a:rPr>
              <a:t>ช</a:t>
            </a:r>
            <a:r>
              <a:rPr lang="en-US" sz="3200" dirty="0">
                <a:effectLst/>
                <a:latin typeface="JasmineUPC" pitchFamily="18" charset="-34"/>
                <a:cs typeface="JasmineUPC" pitchFamily="18" charset="-34"/>
              </a:rPr>
              <a:t>.</a:t>
            </a:r>
            <a:r>
              <a:rPr lang="th-TH" sz="3200" dirty="0">
                <a:effectLst/>
                <a:latin typeface="JasmineUPC" pitchFamily="18" charset="-34"/>
                <a:cs typeface="JasmineUPC" pitchFamily="18" charset="-34"/>
              </a:rPr>
              <a:t>   จะมีมติเมื่อพ้นกำหนดเวลาตามมาตรา 48 แล้ว แต่ไม่             เป็นการตัดอำนาจคณะกรรมการ ป</a:t>
            </a:r>
            <a:r>
              <a:rPr lang="en-US" sz="3200" dirty="0">
                <a:effectLst/>
                <a:latin typeface="JasmineUPC" pitchFamily="18" charset="-34"/>
                <a:cs typeface="JasmineUPC" pitchFamily="18" charset="-34"/>
              </a:rPr>
              <a:t>.</a:t>
            </a:r>
            <a:r>
              <a:rPr lang="th-TH" sz="3200" dirty="0">
                <a:effectLst/>
                <a:latin typeface="JasmineUPC" pitchFamily="18" charset="-34"/>
                <a:cs typeface="JasmineUPC" pitchFamily="18" charset="-34"/>
              </a:rPr>
              <a:t>ป</a:t>
            </a:r>
            <a:r>
              <a:rPr lang="en-US" sz="3200" dirty="0">
                <a:effectLst/>
                <a:latin typeface="JasmineUPC" pitchFamily="18" charset="-34"/>
                <a:cs typeface="JasmineUPC" pitchFamily="18" charset="-34"/>
              </a:rPr>
              <a:t>.</a:t>
            </a:r>
            <a:r>
              <a:rPr lang="th-TH" sz="3200" dirty="0">
                <a:effectLst/>
                <a:latin typeface="JasmineUPC" pitchFamily="18" charset="-34"/>
                <a:cs typeface="JasmineUPC" pitchFamily="18" charset="-34"/>
              </a:rPr>
              <a:t>ช</a:t>
            </a:r>
            <a:r>
              <a:rPr lang="en-US" sz="3200" dirty="0">
                <a:effectLst/>
                <a:latin typeface="JasmineUPC" pitchFamily="18" charset="-34"/>
                <a:cs typeface="JasmineUPC" pitchFamily="18" charset="-34"/>
              </a:rPr>
              <a:t>.</a:t>
            </a:r>
            <a:r>
              <a:rPr lang="th-TH" sz="3200" dirty="0">
                <a:effectLst/>
                <a:latin typeface="JasmineUPC" pitchFamily="18" charset="-34"/>
                <a:cs typeface="JasmineUPC" pitchFamily="18" charset="-34"/>
              </a:rPr>
              <a:t>ที่จะดำเนินการเพื่อดำเนินคดีอาญาต่อไป</a:t>
            </a:r>
            <a:br>
              <a:rPr lang="en-US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29228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>
            <a:extLst>
              <a:ext uri="{FF2B5EF4-FFF2-40B4-BE49-F238E27FC236}">
                <a16:creationId xmlns:a16="http://schemas.microsoft.com/office/drawing/2014/main" id="{2CD7221A-BA77-4113-8A59-73975225EA7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14313" y="357188"/>
            <a:ext cx="8572500" cy="1928812"/>
          </a:xfrm>
          <a:solidFill>
            <a:srgbClr val="000099"/>
          </a:solidFill>
        </p:spPr>
        <p:txBody>
          <a:bodyPr/>
          <a:lstStyle/>
          <a:p>
            <a:pPr algn="ctr">
              <a:defRPr/>
            </a:pPr>
            <a:r>
              <a:rPr lang="th-TH" sz="4000" dirty="0">
                <a:solidFill>
                  <a:schemeClr val="tx1"/>
                </a:solidFill>
                <a:latin typeface="JasmineUPC" pitchFamily="18" charset="-34"/>
                <a:cs typeface="JasmineUPC" pitchFamily="18" charset="-34"/>
              </a:rPr>
              <a:t>ข้าราชการถูกดำเนินการทางวินัย</a:t>
            </a:r>
            <a:br>
              <a:rPr lang="th-TH" sz="4000" dirty="0">
                <a:solidFill>
                  <a:schemeClr val="tx1"/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sz="4000" dirty="0">
                <a:solidFill>
                  <a:schemeClr val="tx1"/>
                </a:solidFill>
                <a:latin typeface="JasmineUPC" pitchFamily="18" charset="-34"/>
                <a:cs typeface="JasmineUPC" pitchFamily="18" charset="-34"/>
              </a:rPr>
              <a:t>เรียงลำดับตามประเภทความผิด 4 ลำดับ ดังนี้</a:t>
            </a:r>
          </a:p>
        </p:txBody>
      </p:sp>
      <p:sp>
        <p:nvSpPr>
          <p:cNvPr id="162819" name="Rectangle 3">
            <a:extLst>
              <a:ext uri="{FF2B5EF4-FFF2-40B4-BE49-F238E27FC236}">
                <a16:creationId xmlns:a16="http://schemas.microsoft.com/office/drawing/2014/main" id="{06BBDA80-8497-4066-B47F-EECC5A18AC0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14313" y="2286000"/>
            <a:ext cx="8715375" cy="3286125"/>
          </a:xfrm>
          <a:ln>
            <a:solidFill>
              <a:schemeClr val="accent2"/>
            </a:solidFill>
          </a:ln>
        </p:spPr>
        <p:txBody>
          <a:bodyPr/>
          <a:lstStyle/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  <a:defRPr/>
            </a:pPr>
            <a:r>
              <a:rPr lang="th-TH" sz="5000" b="1" dirty="0">
                <a:latin typeface="JasmineUPC" pitchFamily="18" charset="-34"/>
                <a:cs typeface="JasmineUPC" pitchFamily="18" charset="-34"/>
              </a:rPr>
              <a:t> </a:t>
            </a:r>
            <a:endParaRPr lang="en-US" sz="5000" b="1" dirty="0">
              <a:latin typeface="JasmineUPC" pitchFamily="18" charset="-34"/>
              <a:cs typeface="JasmineUPC" pitchFamily="18" charset="-34"/>
            </a:endParaRP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  <a:defRPr/>
            </a:pPr>
            <a:r>
              <a:rPr lang="en-US" sz="4400" b="1" dirty="0">
                <a:effectLst/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40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1. ไม่ปฏิบัติหน้าที่ราชการตาม กม./ระเบียบ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  <a:defRPr/>
            </a:pPr>
            <a:r>
              <a:rPr lang="th-TH" sz="40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     และไม่ปฏิบัติตามระเบียบแบบแผนของทาง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  <a:defRPr/>
            </a:pPr>
            <a:r>
              <a:rPr lang="th-TH" sz="40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     ราชการ   </a:t>
            </a:r>
          </a:p>
          <a:p>
            <a:pPr>
              <a:lnSpc>
                <a:spcPct val="75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th-TH" sz="4000" b="1" dirty="0">
                <a:effectLst/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4000" b="1" dirty="0">
                <a:solidFill>
                  <a:srgbClr val="FF99FF"/>
                </a:solidFill>
                <a:effectLst/>
                <a:latin typeface="JasmineUPC" pitchFamily="18" charset="-34"/>
                <a:cs typeface="JasmineUPC" pitchFamily="18" charset="-34"/>
              </a:rPr>
              <a:t>2. ประพฤติชั่ว/ประพฤติเสื่อมเสีย </a:t>
            </a:r>
            <a:r>
              <a:rPr lang="en-US" sz="4000" b="1" dirty="0">
                <a:solidFill>
                  <a:srgbClr val="FF99FF"/>
                </a:solidFill>
                <a:effectLst/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4000" b="1" dirty="0">
                <a:solidFill>
                  <a:srgbClr val="FF99FF"/>
                </a:solidFill>
                <a:effectLst/>
                <a:latin typeface="JasmineUPC" pitchFamily="18" charset="-34"/>
                <a:cs typeface="JasmineUPC" pitchFamily="18" charset="-34"/>
              </a:rPr>
              <a:t>    </a:t>
            </a:r>
          </a:p>
          <a:p>
            <a:pPr>
              <a:lnSpc>
                <a:spcPct val="75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th-TH" sz="4000" b="1" dirty="0">
                <a:solidFill>
                  <a:srgbClr val="00FF00"/>
                </a:solidFill>
                <a:effectLst/>
                <a:latin typeface="JasmineUPC" pitchFamily="18" charset="-34"/>
                <a:cs typeface="JasmineUPC" pitchFamily="18" charset="-34"/>
              </a:rPr>
              <a:t> 3. ละทิ้งหน้าที่ราชการ/ขาดงาน                    </a:t>
            </a:r>
            <a:endParaRPr lang="en-US" sz="4000" b="1" dirty="0">
              <a:solidFill>
                <a:srgbClr val="00FF00"/>
              </a:solidFill>
              <a:effectLst/>
              <a:latin typeface="JasmineUPC" pitchFamily="18" charset="-34"/>
              <a:cs typeface="JasmineUPC" pitchFamily="18" charset="-34"/>
            </a:endParaRPr>
          </a:p>
          <a:p>
            <a:pPr>
              <a:lnSpc>
                <a:spcPct val="75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JasmineUPC" pitchFamily="18" charset="-34"/>
                <a:cs typeface="JasmineUPC" pitchFamily="18" charset="-34"/>
              </a:rPr>
              <a:t> 4. </a:t>
            </a:r>
            <a:r>
              <a:rPr lang="th-TH" sz="40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JasmineUPC" pitchFamily="18" charset="-34"/>
                <a:cs typeface="JasmineUPC" pitchFamily="18" charset="-34"/>
              </a:rPr>
              <a:t>ทุจริตต่อหน้าที่ราชการ                    </a:t>
            </a:r>
          </a:p>
          <a:p>
            <a:pPr>
              <a:lnSpc>
                <a:spcPct val="75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th-TH" sz="5000" b="1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 </a:t>
            </a:r>
            <a:endParaRPr lang="en-US" sz="5000" b="1" dirty="0">
              <a:solidFill>
                <a:srgbClr val="FFFFFF"/>
              </a:solidFill>
              <a:latin typeface="JasmineUPC" pitchFamily="18" charset="-34"/>
              <a:cs typeface="JasmineUPC" pitchFamily="18" charset="-34"/>
            </a:endParaRPr>
          </a:p>
          <a:p>
            <a:pPr>
              <a:lnSpc>
                <a:spcPct val="75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sz="5000" b="1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 </a:t>
            </a:r>
            <a:endParaRPr lang="th-TH" sz="5000" b="1" dirty="0">
              <a:solidFill>
                <a:srgbClr val="FFFFFF"/>
              </a:solidFill>
              <a:latin typeface="JasmineUPC" pitchFamily="18" charset="-34"/>
              <a:cs typeface="JasmineUPC" pitchFamily="18" charset="-34"/>
            </a:endParaRPr>
          </a:p>
          <a:p>
            <a:pPr>
              <a:lnSpc>
                <a:spcPct val="75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th-TH" sz="5000" b="1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 </a:t>
            </a:r>
            <a:endParaRPr lang="en-US" sz="5000" b="1" dirty="0">
              <a:solidFill>
                <a:srgbClr val="FFFFFF"/>
              </a:solidFill>
              <a:latin typeface="JasmineUPC" pitchFamily="18" charset="-34"/>
              <a:cs typeface="JasmineUPC" pitchFamily="18" charset="-34"/>
            </a:endParaRPr>
          </a:p>
          <a:p>
            <a:pPr>
              <a:lnSpc>
                <a:spcPct val="75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sz="5000" b="1" dirty="0">
                <a:solidFill>
                  <a:srgbClr val="FFFFFF"/>
                </a:solidFill>
                <a:latin typeface="TH NiramitIT๙" pitchFamily="2" charset="-34"/>
                <a:cs typeface="TH NiramitIT๙" pitchFamily="2" charset="-34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sz="5400" b="1" dirty="0">
                <a:solidFill>
                  <a:srgbClr val="FFFFFF"/>
                </a:solidFill>
                <a:latin typeface="TH NiramitIT๙" pitchFamily="2" charset="-34"/>
                <a:cs typeface="TH NiramitIT๙" pitchFamily="2" charset="-34"/>
              </a:rPr>
              <a:t>                      </a:t>
            </a:r>
            <a:endParaRPr lang="th-TH" sz="5400" b="1" dirty="0">
              <a:solidFill>
                <a:srgbClr val="FFFFFF"/>
              </a:solidFill>
              <a:latin typeface="TH NiramitIT๙" pitchFamily="2" charset="-34"/>
              <a:cs typeface="TH NiramitIT๙" pitchFamily="2" charset="-34"/>
            </a:endParaRP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  <a:defRPr/>
            </a:pPr>
            <a:endParaRPr lang="th-TH" sz="4400" b="1" dirty="0">
              <a:solidFill>
                <a:schemeClr val="bg1"/>
              </a:solidFill>
              <a:latin typeface="TH NiramitIT๙" pitchFamily="2" charset="-34"/>
              <a:cs typeface="TH NiramitIT๙" pitchFamily="2" charset="-34"/>
            </a:endParaRPr>
          </a:p>
        </p:txBody>
      </p:sp>
    </p:spTree>
  </p:cSld>
  <p:clrMapOvr>
    <a:masterClrMapping/>
  </p:clrMapOvr>
  <p:transition spd="slow">
    <p:push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>
            <a:extLst>
              <a:ext uri="{FF2B5EF4-FFF2-40B4-BE49-F238E27FC236}">
                <a16:creationId xmlns:a16="http://schemas.microsoft.com/office/drawing/2014/main" id="{8AF0B639-0C1F-4E5C-BEB0-5957789C4BE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14313" y="0"/>
            <a:ext cx="8572500" cy="1928813"/>
          </a:xfrm>
          <a:solidFill>
            <a:srgbClr val="000099"/>
          </a:solidFill>
        </p:spPr>
        <p:txBody>
          <a:bodyPr/>
          <a:lstStyle/>
          <a:p>
            <a:pPr algn="ctr">
              <a:defRPr/>
            </a:pPr>
            <a:r>
              <a:rPr lang="th-TH" sz="4800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มาตรการสำคัญเร่งด่วนเชิงรุก</a:t>
            </a:r>
            <a:r>
              <a:rPr lang="en-US" sz="4800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4800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  ของสำนักงานปลัดกระทรวงสาธารณสุข</a:t>
            </a:r>
          </a:p>
        </p:txBody>
      </p:sp>
      <p:sp>
        <p:nvSpPr>
          <p:cNvPr id="162819" name="Rectangle 3">
            <a:extLst>
              <a:ext uri="{FF2B5EF4-FFF2-40B4-BE49-F238E27FC236}">
                <a16:creationId xmlns:a16="http://schemas.microsoft.com/office/drawing/2014/main" id="{DCEA5D1A-608D-444A-8D82-523427F76D1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28625" y="1857375"/>
            <a:ext cx="8429625" cy="4286250"/>
          </a:xfrm>
          <a:ln>
            <a:solidFill>
              <a:schemeClr val="accent2"/>
            </a:solidFill>
          </a:ln>
        </p:spPr>
        <p:txBody>
          <a:bodyPr/>
          <a:lstStyle/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  <a:defRPr/>
            </a:pPr>
            <a:r>
              <a:rPr lang="th-TH" sz="5000" b="1" dirty="0">
                <a:latin typeface="JasmineUPC" pitchFamily="18" charset="-34"/>
                <a:cs typeface="JasmineUPC" pitchFamily="18" charset="-34"/>
              </a:rPr>
              <a:t>  </a:t>
            </a:r>
            <a:r>
              <a:rPr lang="th-TH" sz="4000" b="1" dirty="0">
                <a:solidFill>
                  <a:srgbClr val="FF99FF"/>
                </a:solidFill>
                <a:latin typeface="JasmineUPC" pitchFamily="18" charset="-34"/>
                <a:cs typeface="JasmineUPC" pitchFamily="18" charset="-34"/>
              </a:rPr>
              <a:t>ในการป้องกันการทุจริต การบริหารงานที่โปร่งใส ตรวจสอบได้ และการแก้ไขปัญหาการกระทำผิดวินัยของ </a:t>
            </a:r>
            <a:r>
              <a:rPr lang="th-TH" sz="4000" b="1" dirty="0" err="1">
                <a:solidFill>
                  <a:srgbClr val="FF99FF"/>
                </a:solidFill>
                <a:latin typeface="JasmineUPC" pitchFamily="18" charset="-34"/>
                <a:cs typeface="JasmineUPC" pitchFamily="18" charset="-34"/>
              </a:rPr>
              <a:t>จนท.</a:t>
            </a:r>
            <a:r>
              <a:rPr lang="th-TH" sz="4000" b="1" dirty="0">
                <a:solidFill>
                  <a:srgbClr val="FF99FF"/>
                </a:solidFill>
                <a:latin typeface="JasmineUPC" pitchFamily="18" charset="-34"/>
                <a:cs typeface="JasmineUPC" pitchFamily="18" charset="-34"/>
              </a:rPr>
              <a:t>ของรัฐ มิให้เกิดการกระทำผิด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  <a:defRPr/>
            </a:pPr>
            <a:r>
              <a:rPr lang="th-TH" sz="4000" b="1" dirty="0">
                <a:solidFill>
                  <a:srgbClr val="FF99FF"/>
                </a:solidFill>
                <a:latin typeface="JasmineUPC" pitchFamily="18" charset="-34"/>
                <a:cs typeface="JasmineUPC" pitchFamily="18" charset="-34"/>
              </a:rPr>
              <a:t>   ทางวินัย ในเรื่องเกี่ยวกับ....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  <a:defRPr/>
            </a:pPr>
            <a:r>
              <a:rPr lang="th-TH" sz="4000" b="1" dirty="0">
                <a:latin typeface="JasmineUPC" pitchFamily="18" charset="-34"/>
                <a:cs typeface="JasmineUPC" pitchFamily="18" charset="-34"/>
              </a:rPr>
              <a:t>      </a:t>
            </a:r>
            <a:r>
              <a:rPr lang="th-TH" sz="3600" b="1" dirty="0">
                <a:latin typeface="JasmineUPC" pitchFamily="18" charset="-34"/>
                <a:cs typeface="JasmineUPC" pitchFamily="18" charset="-34"/>
              </a:rPr>
              <a:t>1. การใช้รถราชการ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  <a:defRPr/>
            </a:pPr>
            <a:r>
              <a:rPr lang="th-TH" sz="3600" b="1" dirty="0">
                <a:latin typeface="JasmineUPC" pitchFamily="18" charset="-34"/>
                <a:cs typeface="JasmineUPC" pitchFamily="18" charset="-34"/>
              </a:rPr>
              <a:t>      2. การเบิกจ่ายเงินค่าตอบแทน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  <a:defRPr/>
            </a:pPr>
            <a:r>
              <a:rPr lang="th-TH" sz="3600" b="1" dirty="0">
                <a:latin typeface="JasmineUPC" pitchFamily="18" charset="-34"/>
                <a:cs typeface="JasmineUPC" pitchFamily="18" charset="-34"/>
              </a:rPr>
              <a:t>      3. การจัดทำโครงการฝึกอบรม ศึกษาดูงาน ประชุม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  <a:defRPr/>
            </a:pPr>
            <a:r>
              <a:rPr lang="th-TH" sz="3600" b="1" dirty="0">
                <a:latin typeface="JasmineUPC" pitchFamily="18" charset="-34"/>
                <a:cs typeface="JasmineUPC" pitchFamily="18" charset="-34"/>
              </a:rPr>
              <a:t>          และสัมมนา</a:t>
            </a:r>
            <a:r>
              <a:rPr lang="th-TH" sz="3600" b="1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  <a:defRPr/>
            </a:pPr>
            <a:r>
              <a:rPr lang="th-TH" sz="3600" b="1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      4. </a:t>
            </a:r>
            <a:r>
              <a:rPr lang="th-TH" sz="3600" b="1" dirty="0">
                <a:latin typeface="JasmineUPC" pitchFamily="18" charset="-34"/>
                <a:cs typeface="JasmineUPC" pitchFamily="18" charset="-34"/>
              </a:rPr>
              <a:t>การจัดหาพัสดุ</a:t>
            </a:r>
            <a:endParaRPr lang="th-TH" sz="3600" b="1" dirty="0">
              <a:solidFill>
                <a:srgbClr val="FFFFFF"/>
              </a:solidFill>
              <a:latin typeface="JasmineUPC" pitchFamily="18" charset="-34"/>
              <a:cs typeface="JasmineUPC" pitchFamily="18" charset="-34"/>
            </a:endParaRP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  <a:defRPr/>
            </a:pPr>
            <a:endParaRPr lang="en-US" sz="3600" b="1" dirty="0">
              <a:solidFill>
                <a:srgbClr val="FFFFFF"/>
              </a:solidFill>
              <a:latin typeface="JasmineUPC" pitchFamily="18" charset="-34"/>
              <a:cs typeface="JasmineUPC" pitchFamily="18" charset="-34"/>
            </a:endParaRPr>
          </a:p>
          <a:p>
            <a:pPr>
              <a:lnSpc>
                <a:spcPct val="75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sz="5000" b="1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 </a:t>
            </a:r>
            <a:endParaRPr lang="th-TH" sz="5000" b="1" dirty="0">
              <a:solidFill>
                <a:srgbClr val="FFFFFF"/>
              </a:solidFill>
              <a:latin typeface="JasmineUPC" pitchFamily="18" charset="-34"/>
              <a:cs typeface="JasmineUPC" pitchFamily="18" charset="-34"/>
            </a:endParaRPr>
          </a:p>
          <a:p>
            <a:pPr>
              <a:lnSpc>
                <a:spcPct val="75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th-TH" sz="5000" b="1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 </a:t>
            </a:r>
            <a:endParaRPr lang="en-US" sz="5000" b="1" dirty="0">
              <a:solidFill>
                <a:srgbClr val="FFFFFF"/>
              </a:solidFill>
              <a:latin typeface="JasmineUPC" pitchFamily="18" charset="-34"/>
              <a:cs typeface="JasmineUPC" pitchFamily="18" charset="-34"/>
            </a:endParaRPr>
          </a:p>
          <a:p>
            <a:pPr>
              <a:lnSpc>
                <a:spcPct val="75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sz="5000" b="1" dirty="0">
                <a:solidFill>
                  <a:srgbClr val="FFFFFF"/>
                </a:solidFill>
                <a:latin typeface="TH NiramitIT๙" pitchFamily="2" charset="-34"/>
                <a:cs typeface="TH NiramitIT๙" pitchFamily="2" charset="-34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sz="5400" b="1" dirty="0">
                <a:solidFill>
                  <a:srgbClr val="FFFFFF"/>
                </a:solidFill>
                <a:latin typeface="TH NiramitIT๙" pitchFamily="2" charset="-34"/>
                <a:cs typeface="TH NiramitIT๙" pitchFamily="2" charset="-34"/>
              </a:rPr>
              <a:t>                      </a:t>
            </a:r>
            <a:endParaRPr lang="th-TH" sz="5400" b="1" dirty="0">
              <a:solidFill>
                <a:srgbClr val="FFFFFF"/>
              </a:solidFill>
              <a:latin typeface="TH NiramitIT๙" pitchFamily="2" charset="-34"/>
              <a:cs typeface="TH NiramitIT๙" pitchFamily="2" charset="-34"/>
            </a:endParaRP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  <a:defRPr/>
            </a:pPr>
            <a:endParaRPr lang="th-TH" sz="4400" b="1" dirty="0">
              <a:solidFill>
                <a:schemeClr val="bg1"/>
              </a:solidFill>
              <a:latin typeface="TH NiramitIT๙" pitchFamily="2" charset="-34"/>
              <a:cs typeface="TH NiramitIT๙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81221562"/>
      </p:ext>
    </p:extLst>
  </p:cSld>
  <p:clrMapOvr>
    <a:masterClrMapping/>
  </p:clrMapOvr>
  <p:transition spd="slow">
    <p:push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ln>
            <a:solidFill>
              <a:srgbClr val="003300"/>
            </a:solidFill>
          </a:ln>
        </p:spPr>
        <p:txBody>
          <a:bodyPr/>
          <a:lstStyle/>
          <a:p>
            <a:pPr algn="ctr"/>
            <a:r>
              <a:rPr lang="th-TH" sz="5400">
                <a:solidFill>
                  <a:srgbClr val="FFFF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ประมวลกฎหมายอาญา </a:t>
            </a:r>
            <a:endParaRPr lang="th-TH" sz="4800">
              <a:solidFill>
                <a:srgbClr val="FFFF00"/>
              </a:solidFill>
              <a:effectLst/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9144000" cy="558958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th-TH" sz="3600" b="1" dirty="0">
                <a:latin typeface="JasmineUPC" pitchFamily="18" charset="-34"/>
                <a:cs typeface="JasmineUPC" pitchFamily="18" charset="-34"/>
              </a:rPr>
              <a:t>ม. </a:t>
            </a:r>
            <a:r>
              <a:rPr lang="th-TH" sz="3600" b="1" dirty="0">
                <a:effectLst/>
                <a:latin typeface="JasmineUPC" pitchFamily="18" charset="-34"/>
                <a:cs typeface="JasmineUPC" pitchFamily="18" charset="-34"/>
              </a:rPr>
              <a:t>341 ผู้ใดโดยทุจริต หลอกลวงผู้อื่นด้วยการแสดง    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th-TH" sz="3600" b="1" dirty="0">
                <a:effectLst/>
                <a:latin typeface="JasmineUPC" pitchFamily="18" charset="-34"/>
                <a:cs typeface="JasmineUPC" pitchFamily="18" charset="-34"/>
              </a:rPr>
              <a:t>    ข้อความอันเป็นเท็จ หรือปกปิดข้อความจริงซึ่งควรบอก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th-TH" sz="3600" b="1" dirty="0">
                <a:effectLst/>
                <a:latin typeface="JasmineUPC" pitchFamily="18" charset="-34"/>
                <a:cs typeface="JasmineUPC" pitchFamily="18" charset="-34"/>
              </a:rPr>
              <a:t>    ให้แจ้ง และโดยการหลอกลวงดังว่านั้นได้ไปซึ่งทรัพย์สิน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th-TH" sz="3600" b="1" dirty="0">
                <a:effectLst/>
                <a:latin typeface="JasmineUPC" pitchFamily="18" charset="-34"/>
                <a:cs typeface="JasmineUPC" pitchFamily="18" charset="-34"/>
              </a:rPr>
              <a:t>    จากผู้ถูกหลอกลวง หรือบุคคลที่สาม...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th-TH" sz="3600" b="1" dirty="0">
                <a:effectLst/>
                <a:latin typeface="JasmineUPC" pitchFamily="18" charset="-34"/>
                <a:cs typeface="JasmineUPC" pitchFamily="18" charset="-34"/>
              </a:rPr>
              <a:t>         ผู้นั้นกระทำความผิด</a:t>
            </a:r>
            <a:r>
              <a:rPr lang="th-TH" sz="36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ฐานฉ้อโกง</a:t>
            </a:r>
            <a:r>
              <a:rPr lang="th-TH" sz="3600" b="1" dirty="0">
                <a:effectLst/>
                <a:latin typeface="JasmineUPC" pitchFamily="18" charset="-34"/>
                <a:cs typeface="JasmineUPC" pitchFamily="18" charset="-34"/>
              </a:rPr>
              <a:t>  โทษจำคุกไม่เกิน 3 ปี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th-TH" sz="3600" b="1" dirty="0">
                <a:effectLst/>
                <a:latin typeface="JasmineUPC" pitchFamily="18" charset="-34"/>
                <a:cs typeface="JasmineUPC" pitchFamily="18" charset="-34"/>
              </a:rPr>
              <a:t>   หรือปรับไม่เกิน 6,000 บาท หรือทั้งจำทั้งปรับ</a:t>
            </a:r>
            <a:br>
              <a:rPr lang="th-TH" sz="3600" b="1" dirty="0">
                <a:effectLst/>
                <a:latin typeface="JasmineUPC" pitchFamily="18" charset="-34"/>
                <a:cs typeface="JasmineUPC" pitchFamily="18" charset="-34"/>
              </a:rPr>
            </a:br>
            <a:r>
              <a:rPr lang="th-TH" sz="36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                        (อายุความ 15 ปี)                                                                  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th-TH" sz="3600" b="1" dirty="0">
              <a:effectLst/>
              <a:latin typeface="JasmineUPC" pitchFamily="18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03397102"/>
      </p:ext>
    </p:extLst>
  </p:cSld>
  <p:clrMapOvr>
    <a:masterClrMapping/>
  </p:clrMapOvr>
  <p:transition spd="slow"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rgbClr val="000000"/>
          </a:solidFill>
          <a:ln>
            <a:solidFill>
              <a:srgbClr val="FF66CC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th-TH" sz="5400" dirty="0">
                <a:solidFill>
                  <a:schemeClr val="accent1">
                    <a:lumMod val="20000"/>
                    <a:lumOff val="80000"/>
                  </a:schemeClr>
                </a:solidFill>
                <a:latin typeface="JasmineUPC" pitchFamily="18" charset="-34"/>
                <a:cs typeface="JasmineUPC" pitchFamily="18" charset="-34"/>
              </a:rPr>
              <a:t>มติ ก.พ.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5638800"/>
          </a:xfrm>
          <a:noFill/>
          <a:ln>
            <a:solidFill>
              <a:schemeClr val="accent2"/>
            </a:solidFill>
          </a:ln>
        </p:spPr>
        <p:txBody>
          <a:bodyPr/>
          <a:lstStyle/>
          <a:p>
            <a:pPr algn="ctr" eaLnBrk="1" hangingPunct="1">
              <a:lnSpc>
                <a:spcPct val="120000"/>
              </a:lnSpc>
              <a:buFontTx/>
              <a:buNone/>
              <a:defRPr/>
            </a:pPr>
            <a:r>
              <a:rPr lang="th-TH" sz="4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JasmineUPC" pitchFamily="18" charset="-34"/>
                <a:cs typeface="JasmineUPC" pitchFamily="18" charset="-34"/>
              </a:rPr>
              <a:t>     หนังสือสำนักงาน ก.พ.  </a:t>
            </a:r>
          </a:p>
          <a:p>
            <a:pPr algn="ctr" eaLnBrk="1" hangingPunct="1">
              <a:lnSpc>
                <a:spcPct val="120000"/>
              </a:lnSpc>
              <a:buFontTx/>
              <a:buNone/>
              <a:defRPr/>
            </a:pPr>
            <a:r>
              <a:rPr lang="th-TH" sz="4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JasmineUPC" pitchFamily="18" charset="-34"/>
                <a:cs typeface="JasmineUPC" pitchFamily="18" charset="-34"/>
              </a:rPr>
              <a:t>          ที่ นร 0709.2/ว8  ลว.26 กค.2536</a:t>
            </a:r>
          </a:p>
          <a:p>
            <a:pPr algn="ctr" eaLnBrk="1" hangingPunct="1">
              <a:lnSpc>
                <a:spcPct val="120000"/>
              </a:lnSpc>
              <a:buFontTx/>
              <a:buNone/>
              <a:defRPr/>
            </a:pPr>
            <a:r>
              <a:rPr lang="th-TH" sz="4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JasmineUPC" pitchFamily="18" charset="-34"/>
                <a:cs typeface="JasmineUPC" pitchFamily="18" charset="-34"/>
              </a:rPr>
              <a:t> เบิกเท็จโดยเจตนาทุจริตฉ้อโกงเงินราชการปลดออก</a:t>
            </a:r>
          </a:p>
          <a:p>
            <a:pPr algn="ctr" eaLnBrk="1" hangingPunct="1">
              <a:lnSpc>
                <a:spcPct val="120000"/>
              </a:lnSpc>
              <a:buFontTx/>
              <a:buNone/>
              <a:defRPr/>
            </a:pPr>
            <a:r>
              <a:rPr lang="th-TH" sz="4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JasmineUPC" pitchFamily="18" charset="-34"/>
                <a:cs typeface="JasmineUPC" pitchFamily="18" charset="-34"/>
              </a:rPr>
              <a:t>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65805374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204804" name="Object 2"/>
          <p:cNvGraphicFramePr>
            <a:graphicFrameLocks noChangeAspect="1"/>
          </p:cNvGraphicFramePr>
          <p:nvPr/>
        </p:nvGraphicFramePr>
        <p:xfrm>
          <a:off x="857250" y="0"/>
          <a:ext cx="6786563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2" imgW="0" imgH="0" progId="">
                  <p:embed/>
                </p:oleObj>
              </mc:Choice>
              <mc:Fallback>
                <p:oleObj name="PDF" r:id="rId2" imgW="0" imgH="0" progId="">
                  <p:embed/>
                  <p:pic>
                    <p:nvPicPr>
                      <p:cNvPr id="20480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0"/>
                        <a:ext cx="6786563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28625"/>
            <a:ext cx="7772400" cy="1143000"/>
          </a:xfrm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th-TH" sz="6600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ความหมายของวินัย  คือ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0" y="1928813"/>
            <a:ext cx="6715125" cy="2928937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th-TH" sz="4000" b="1" dirty="0">
                <a:solidFill>
                  <a:srgbClr val="66FF33"/>
                </a:solidFill>
                <a:latin typeface="JasmineUPC" pitchFamily="18" charset="-34"/>
                <a:cs typeface="JasmineUPC" pitchFamily="18" charset="-34"/>
              </a:rPr>
              <a:t>  </a:t>
            </a:r>
            <a:r>
              <a:rPr lang="th-TH" sz="4000" b="1" dirty="0">
                <a:latin typeface="JasmineUPC" pitchFamily="18" charset="-34"/>
                <a:cs typeface="JasmineUPC" pitchFamily="18" charset="-34"/>
              </a:rPr>
              <a:t>กฎหมาย ระเบียบ หรือข้อบังคับ</a:t>
            </a:r>
          </a:p>
          <a:p>
            <a:pPr eaLnBrk="1" hangingPunct="1">
              <a:defRPr/>
            </a:pPr>
            <a:r>
              <a:rPr lang="th-TH" sz="4000" b="1" dirty="0">
                <a:latin typeface="JasmineUPC" pitchFamily="18" charset="-34"/>
                <a:cs typeface="JasmineUPC" pitchFamily="18" charset="-34"/>
              </a:rPr>
              <a:t>  ที่กำหนดให้ข้าราชการประพฤติ  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th-TH" sz="4000" b="1" dirty="0">
                <a:latin typeface="JasmineUPC" pitchFamily="18" charset="-34"/>
                <a:cs typeface="JasmineUPC" pitchFamily="18" charset="-34"/>
              </a:rPr>
              <a:t>     ปฏิบัติ หรือละเว้นการประพฤติปฏิบัติ           </a:t>
            </a:r>
          </a:p>
          <a:p>
            <a:pPr eaLnBrk="1" hangingPunct="1">
              <a:lnSpc>
                <a:spcPct val="60000"/>
              </a:lnSpc>
              <a:defRPr/>
            </a:pPr>
            <a:r>
              <a:rPr lang="th-TH" sz="4000" b="1" dirty="0">
                <a:latin typeface="JasmineUPC" pitchFamily="18" charset="-34"/>
                <a:cs typeface="JasmineUPC" pitchFamily="18" charset="-34"/>
              </a:rPr>
              <a:t>  ผู้ฝ่าฝืน จะได้รับโทษตามที่กำหนดไว้    </a:t>
            </a:r>
            <a:endParaRPr lang="th-TH" sz="4000" dirty="0">
              <a:latin typeface="JasmineUPC" pitchFamily="18" charset="-34"/>
              <a:cs typeface="JasmineUPC" pitchFamily="18" charset="-34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th-TH" sz="4400" b="1" dirty="0"/>
          </a:p>
        </p:txBody>
      </p:sp>
      <p:sp>
        <p:nvSpPr>
          <p:cNvPr id="195588" name="Line 4"/>
          <p:cNvSpPr>
            <a:spLocks noChangeShapeType="1"/>
          </p:cNvSpPr>
          <p:nvPr/>
        </p:nvSpPr>
        <p:spPr bwMode="auto">
          <a:xfrm>
            <a:off x="0" y="1695450"/>
            <a:ext cx="9144000" cy="460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ngsana New"/>
            </a:endParaRPr>
          </a:p>
        </p:txBody>
      </p:sp>
      <p:sp>
        <p:nvSpPr>
          <p:cNvPr id="195589" name="AutoShape 5"/>
          <p:cNvSpPr>
            <a:spLocks noChangeArrowheads="1"/>
          </p:cNvSpPr>
          <p:nvPr/>
        </p:nvSpPr>
        <p:spPr bwMode="auto">
          <a:xfrm>
            <a:off x="428625" y="2500313"/>
            <a:ext cx="1219200" cy="2057400"/>
          </a:xfrm>
          <a:prstGeom prst="star4">
            <a:avLst>
              <a:gd name="adj" fmla="val 12500"/>
            </a:avLst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195590" name="AutoShape 6"/>
          <p:cNvSpPr>
            <a:spLocks noChangeArrowheads="1"/>
          </p:cNvSpPr>
          <p:nvPr/>
        </p:nvSpPr>
        <p:spPr bwMode="auto">
          <a:xfrm>
            <a:off x="214313" y="1071563"/>
            <a:ext cx="1219200" cy="20574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195591" name="AutoShape 7"/>
          <p:cNvSpPr>
            <a:spLocks noChangeArrowheads="1"/>
          </p:cNvSpPr>
          <p:nvPr/>
        </p:nvSpPr>
        <p:spPr bwMode="auto">
          <a:xfrm>
            <a:off x="642938" y="3929063"/>
            <a:ext cx="1219200" cy="20574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19788392"/>
      </p:ext>
    </p:extLst>
  </p:cSld>
  <p:clrMapOvr>
    <a:masterClrMapping/>
  </p:clrMapOvr>
  <p:transition spd="med">
    <p:randomBa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>
            <a:extLst>
              <a:ext uri="{FF2B5EF4-FFF2-40B4-BE49-F238E27FC236}">
                <a16:creationId xmlns:a16="http://schemas.microsoft.com/office/drawing/2014/main" id="{2C8F6D75-BC4D-4331-9BF5-8C127C9CB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620713"/>
            <a:ext cx="8147050" cy="5545137"/>
          </a:xfrm>
        </p:spPr>
        <p:txBody>
          <a:bodyPr/>
          <a:lstStyle/>
          <a:p>
            <a:pPr marL="0" indent="0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th-TH" b="1" kern="1200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    </a:t>
            </a:r>
            <a:r>
              <a:rPr lang="th-TH" sz="3600" b="1" dirty="0">
                <a:latin typeface="JasmineUPC" pitchFamily="18" charset="-34"/>
                <a:cs typeface="JasmineUPC" pitchFamily="18" charset="-34"/>
              </a:rPr>
              <a:t>ผู้บังคับบัญชา</a:t>
            </a:r>
            <a:r>
              <a:rPr lang="th-TH" sz="3600" b="1" kern="1200" dirty="0">
                <a:effectLst/>
                <a:latin typeface="JasmineUPC" pitchFamily="18" charset="-34"/>
                <a:cs typeface="JasmineUPC" pitchFamily="18" charset="-34"/>
              </a:rPr>
              <a:t> มีหน้าที่เสริมสร้างและพัฒนา ผู้อยู่ใต้                </a:t>
            </a:r>
          </a:p>
          <a:p>
            <a:pPr marL="0" indent="0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th-TH" sz="3600" b="1" kern="1200" dirty="0">
                <a:effectLst/>
                <a:latin typeface="JasmineUPC" pitchFamily="18" charset="-34"/>
                <a:cs typeface="JasmineUPC" pitchFamily="18" charset="-34"/>
              </a:rPr>
              <a:t>    บังคับบัญชาให้มีวินัย และป้องกันการกระทำผิดวินัย</a:t>
            </a:r>
            <a:endParaRPr lang="th-TH" sz="3600" b="1" dirty="0">
              <a:latin typeface="JasmineUPC" pitchFamily="18" charset="-34"/>
              <a:cs typeface="JasmineUPC" pitchFamily="18" charset="-34"/>
            </a:endParaRPr>
          </a:p>
          <a:p>
            <a:pPr>
              <a:defRPr/>
            </a:pPr>
            <a:r>
              <a:rPr lang="th-TH" b="1" dirty="0">
                <a:latin typeface="JasmineUPC" pitchFamily="18" charset="-34"/>
                <a:cs typeface="JasmineUPC" pitchFamily="18" charset="-34"/>
              </a:rPr>
              <a:t>การเสริมสร้างและพัฒนา </a:t>
            </a:r>
            <a:r>
              <a:rPr lang="th-TH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หมายถึง การปฏิบัติตนเป็นแบบอย่างที่ดี  การฝึกอบรม การสร้างขวัญและกำลังใจ              การจูงใจ การเสริมสร้างและพัฒนาทัศนคติ จิตสำนึก              และพฤติกรรมให้เป็นไปในทางที่มีวินัย </a:t>
            </a:r>
            <a:endParaRPr lang="en-US" b="1" dirty="0"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  <a:p>
            <a:pPr>
              <a:defRPr/>
            </a:pPr>
            <a:r>
              <a:rPr lang="th-TH" b="1" dirty="0">
                <a:latin typeface="JasmineUPC" pitchFamily="18" charset="-34"/>
                <a:cs typeface="JasmineUPC" pitchFamily="18" charset="-34"/>
              </a:rPr>
              <a:t>การป้องกันการกระทำผิด </a:t>
            </a:r>
            <a:r>
              <a:rPr lang="th-TH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JasmineUPC" pitchFamily="18" charset="-34"/>
                <a:cs typeface="JasmineUPC" pitchFamily="18" charset="-34"/>
              </a:rPr>
              <a:t>หมายถึง การเอาใจใส่สังเกตการณ์ และการขจัดเหตุที่ก่อให้เกิดการกระทำ           ผิดวินัย ในเรื่องอันอยู่ในวิสัยที่จะดำเนินการป้องกัน             ตามควรแก่กรณี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  <a:latin typeface="JasmineUPC" pitchFamily="18" charset="-34"/>
              <a:cs typeface="JasmineUPC" pitchFamily="18" charset="-3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7442" name="Rectangle 2"/>
          <p:cNvSpPr>
            <a:spLocks noChangeArrowheads="1"/>
          </p:cNvSpPr>
          <p:nvPr/>
        </p:nvSpPr>
        <p:spPr bwMode="auto">
          <a:xfrm>
            <a:off x="2143125" y="571500"/>
            <a:ext cx="4857750" cy="12271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 cmpd="tri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ความรับผิดทางกฎหมาย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ของข้าราชการ</a:t>
            </a:r>
          </a:p>
        </p:txBody>
      </p:sp>
      <p:sp>
        <p:nvSpPr>
          <p:cNvPr id="2237443" name="Rectangle 3"/>
          <p:cNvSpPr>
            <a:spLocks noChangeArrowheads="1"/>
          </p:cNvSpPr>
          <p:nvPr/>
        </p:nvSpPr>
        <p:spPr bwMode="auto">
          <a:xfrm>
            <a:off x="3286125" y="3000375"/>
            <a:ext cx="2374900" cy="10795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76200" cmpd="tri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ทางวินัย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asmineUPC" pitchFamily="18" charset="-34"/>
              <a:ea typeface="+mn-ea"/>
              <a:cs typeface="JasmineUPC" pitchFamily="18" charset="-34"/>
            </a:endParaRPr>
          </a:p>
        </p:txBody>
      </p:sp>
      <p:sp>
        <p:nvSpPr>
          <p:cNvPr id="2237444" name="Rectangle 4"/>
          <p:cNvSpPr>
            <a:spLocks noChangeArrowheads="1"/>
          </p:cNvSpPr>
          <p:nvPr/>
        </p:nvSpPr>
        <p:spPr bwMode="auto">
          <a:xfrm>
            <a:off x="571500" y="3000375"/>
            <a:ext cx="2160588" cy="1079500"/>
          </a:xfrm>
          <a:prstGeom prst="rect">
            <a:avLst/>
          </a:prstGeom>
          <a:solidFill>
            <a:srgbClr val="FFFF00"/>
          </a:solidFill>
          <a:ln w="76200" cmpd="tri">
            <a:solidFill>
              <a:srgbClr val="3333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ทางอาญา</a:t>
            </a:r>
            <a:endParaRPr kumimoji="0" lang="th-TH" sz="44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JasmineUPC" pitchFamily="18" charset="-34"/>
              <a:ea typeface="+mn-ea"/>
              <a:cs typeface="JasmineUPC" pitchFamily="18" charset="-34"/>
            </a:endParaRPr>
          </a:p>
        </p:txBody>
      </p:sp>
      <p:sp>
        <p:nvSpPr>
          <p:cNvPr id="2237445" name="Rectangle 5"/>
          <p:cNvSpPr>
            <a:spLocks noChangeArrowheads="1"/>
          </p:cNvSpPr>
          <p:nvPr/>
        </p:nvSpPr>
        <p:spPr bwMode="auto">
          <a:xfrm>
            <a:off x="6357938" y="2928938"/>
            <a:ext cx="2500312" cy="1133475"/>
          </a:xfrm>
          <a:prstGeom prst="rect">
            <a:avLst/>
          </a:prstGeom>
          <a:solidFill>
            <a:srgbClr val="00FF00"/>
          </a:solidFill>
          <a:ln w="76200" cmpd="tri">
            <a:solidFill>
              <a:srgbClr val="3333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ทางละเมิ</a:t>
            </a:r>
            <a:r>
              <a:rPr kumimoji="0" lang="th-TH" sz="4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KodchiangUPC" pitchFamily="18" charset="-34"/>
              </a:rPr>
              <a:t>ด</a:t>
            </a:r>
            <a:endParaRPr kumimoji="0" lang="th-TH" sz="44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ea typeface="+mn-ea"/>
              <a:cs typeface="KodchiangUPC" pitchFamily="18" charset="-34"/>
            </a:endParaRPr>
          </a:p>
        </p:txBody>
      </p:sp>
      <p:sp>
        <p:nvSpPr>
          <p:cNvPr id="409606" name="Line 6"/>
          <p:cNvSpPr>
            <a:spLocks noChangeShapeType="1"/>
          </p:cNvSpPr>
          <p:nvPr/>
        </p:nvSpPr>
        <p:spPr bwMode="auto">
          <a:xfrm>
            <a:off x="1571625" y="2357438"/>
            <a:ext cx="6119813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ngsana New"/>
            </a:endParaRPr>
          </a:p>
        </p:txBody>
      </p:sp>
      <p:sp>
        <p:nvSpPr>
          <p:cNvPr id="2237452" name="Rectangle 12"/>
          <p:cNvSpPr>
            <a:spLocks noChangeArrowheads="1"/>
          </p:cNvSpPr>
          <p:nvPr/>
        </p:nvSpPr>
        <p:spPr bwMode="auto">
          <a:xfrm>
            <a:off x="3071813" y="4714875"/>
            <a:ext cx="3214687" cy="928688"/>
          </a:xfrm>
          <a:prstGeom prst="rect">
            <a:avLst/>
          </a:prstGeom>
          <a:solidFill>
            <a:srgbClr val="FF0000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ปรับทางปกครอง</a:t>
            </a:r>
          </a:p>
        </p:txBody>
      </p:sp>
      <p:sp>
        <p:nvSpPr>
          <p:cNvPr id="409608" name="Line 13"/>
          <p:cNvSpPr>
            <a:spLocks noChangeShapeType="1"/>
          </p:cNvSpPr>
          <p:nvPr/>
        </p:nvSpPr>
        <p:spPr bwMode="auto">
          <a:xfrm>
            <a:off x="4429125" y="4071938"/>
            <a:ext cx="0" cy="576262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ngsana New"/>
            </a:endParaRPr>
          </a:p>
        </p:txBody>
      </p:sp>
      <p:sp>
        <p:nvSpPr>
          <p:cNvPr id="409609" name="Line 13"/>
          <p:cNvSpPr>
            <a:spLocks noChangeShapeType="1"/>
          </p:cNvSpPr>
          <p:nvPr/>
        </p:nvSpPr>
        <p:spPr bwMode="auto">
          <a:xfrm flipH="1">
            <a:off x="4500563" y="1785938"/>
            <a:ext cx="46037" cy="121443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ngsana New"/>
            </a:endParaRPr>
          </a:p>
        </p:txBody>
      </p:sp>
      <p:sp>
        <p:nvSpPr>
          <p:cNvPr id="409610" name="Line 13"/>
          <p:cNvSpPr>
            <a:spLocks noChangeShapeType="1"/>
          </p:cNvSpPr>
          <p:nvPr/>
        </p:nvSpPr>
        <p:spPr bwMode="auto">
          <a:xfrm>
            <a:off x="7643813" y="2357438"/>
            <a:ext cx="0" cy="576262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ngsana New"/>
            </a:endParaRPr>
          </a:p>
        </p:txBody>
      </p:sp>
      <p:sp>
        <p:nvSpPr>
          <p:cNvPr id="409611" name="Line 13"/>
          <p:cNvSpPr>
            <a:spLocks noChangeShapeType="1"/>
          </p:cNvSpPr>
          <p:nvPr/>
        </p:nvSpPr>
        <p:spPr bwMode="auto">
          <a:xfrm>
            <a:off x="1571625" y="2357438"/>
            <a:ext cx="0" cy="576262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ngsana New"/>
            </a:endParaRPr>
          </a:p>
        </p:txBody>
      </p:sp>
      <p:sp>
        <p:nvSpPr>
          <p:cNvPr id="409612" name="Line 13"/>
          <p:cNvSpPr>
            <a:spLocks noChangeShapeType="1"/>
          </p:cNvSpPr>
          <p:nvPr/>
        </p:nvSpPr>
        <p:spPr bwMode="auto">
          <a:xfrm flipH="1">
            <a:off x="6286500" y="4214813"/>
            <a:ext cx="1428750" cy="1071562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ngsana New"/>
            </a:endParaRPr>
          </a:p>
        </p:txBody>
      </p:sp>
      <p:sp>
        <p:nvSpPr>
          <p:cNvPr id="409613" name="Line 13"/>
          <p:cNvSpPr>
            <a:spLocks noChangeShapeType="1"/>
          </p:cNvSpPr>
          <p:nvPr/>
        </p:nvSpPr>
        <p:spPr bwMode="auto">
          <a:xfrm>
            <a:off x="1357313" y="4143375"/>
            <a:ext cx="1643062" cy="1071563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ngsana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37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37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223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223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237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237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1000"/>
                                        <p:tgtEl>
                                          <p:spTgt spid="2237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7442" grpId="0" animBg="1" autoUpdateAnimBg="0"/>
      <p:bldP spid="2237443" grpId="0" animBg="1" autoUpdateAnimBg="0"/>
      <p:bldP spid="2237444" grpId="0" animBg="1" autoUpdateAnimBg="0"/>
      <p:bldP spid="2237445" grpId="0" animBg="1" autoUpdateAnimBg="0"/>
      <p:bldP spid="223745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7188" y="357188"/>
            <a:ext cx="8429625" cy="1428750"/>
          </a:xfrm>
          <a:solidFill>
            <a:srgbClr val="000099"/>
          </a:solidFill>
        </p:spPr>
        <p:txBody>
          <a:bodyPr/>
          <a:lstStyle/>
          <a:p>
            <a:pPr algn="ctr">
              <a:defRPr/>
            </a:pPr>
            <a:r>
              <a:rPr lang="th-TH" sz="5400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การกระทำผิดวินัย คือ มีผลกระทบ...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0063" y="1857375"/>
            <a:ext cx="8643937" cy="3286125"/>
          </a:xfrm>
          <a:ln>
            <a:solidFill>
              <a:schemeClr val="accent2"/>
            </a:solidFill>
          </a:ln>
        </p:spPr>
        <p:txBody>
          <a:bodyPr/>
          <a:lstStyle/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  <a:defRPr/>
            </a:pPr>
            <a:r>
              <a:rPr lang="th-TH" sz="1800" b="1" dirty="0">
                <a:latin typeface="JasmineUPC" pitchFamily="18" charset="-34"/>
                <a:cs typeface="JasmineUPC" pitchFamily="18" charset="-34"/>
              </a:rPr>
              <a:t> </a:t>
            </a:r>
            <a:endParaRPr lang="en-US" sz="1800" b="1" dirty="0">
              <a:latin typeface="JasmineUPC" pitchFamily="18" charset="-34"/>
              <a:cs typeface="JasmineUPC" pitchFamily="18" charset="-34"/>
            </a:endParaRP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  <a:defRPr/>
            </a:pPr>
            <a:r>
              <a:rPr lang="en-US" sz="5000" b="1" dirty="0"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5000" b="1" dirty="0">
                <a:latin typeface="JasmineUPC" pitchFamily="18" charset="-34"/>
                <a:cs typeface="JasmineUPC" pitchFamily="18" charset="-34"/>
              </a:rPr>
              <a:t>1. ต่อประเทศชาติ/ความมั่นคง</a:t>
            </a:r>
            <a:r>
              <a:rPr lang="en-US" sz="5000" b="1" dirty="0"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5000" b="1" dirty="0">
                <a:latin typeface="JasmineUPC" pitchFamily="18" charset="-34"/>
                <a:cs typeface="JasmineUPC" pitchFamily="18" charset="-34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th-TH" sz="5000" b="1" dirty="0">
                <a:latin typeface="JasmineUPC" pitchFamily="18" charset="-34"/>
                <a:cs typeface="JasmineUPC" pitchFamily="18" charset="-34"/>
              </a:rPr>
              <a:t> 2. ต่องานราชการ  </a:t>
            </a:r>
            <a:endParaRPr lang="en-US" sz="5000" b="1" dirty="0">
              <a:solidFill>
                <a:srgbClr val="FFFFFF"/>
              </a:solidFill>
              <a:latin typeface="JasmineUPC" pitchFamily="18" charset="-34"/>
              <a:cs typeface="JasmineUPC" pitchFamily="18" charset="-34"/>
            </a:endParaRPr>
          </a:p>
          <a:p>
            <a:pPr>
              <a:lnSpc>
                <a:spcPct val="75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5000" b="1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 3. </a:t>
            </a:r>
            <a:r>
              <a:rPr lang="th-TH" sz="5000" b="1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ต่อประชาชน</a:t>
            </a:r>
          </a:p>
          <a:p>
            <a:pPr>
              <a:lnSpc>
                <a:spcPct val="75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th-TH" sz="5000" b="1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 4. ต่อชื่อเสียง/ภาพลักษณ์ของทาง</a:t>
            </a:r>
          </a:p>
          <a:p>
            <a:pPr>
              <a:lnSpc>
                <a:spcPct val="75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th-TH" sz="5000" b="1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     ราชการหรือของเจ้าหน้าที่</a:t>
            </a:r>
            <a:endParaRPr lang="en-US" sz="5000" b="1" dirty="0">
              <a:solidFill>
                <a:srgbClr val="FFFFFF"/>
              </a:solidFill>
              <a:latin typeface="JasmineUPC" pitchFamily="18" charset="-34"/>
              <a:cs typeface="JasmineUPC" pitchFamily="18" charset="-34"/>
            </a:endParaRPr>
          </a:p>
          <a:p>
            <a:pPr>
              <a:lnSpc>
                <a:spcPct val="75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5000" b="1" dirty="0">
                <a:solidFill>
                  <a:srgbClr val="FFFFFF"/>
                </a:solidFill>
                <a:latin typeface="TH NiramitIT๙" pitchFamily="2" charset="-34"/>
                <a:cs typeface="TH NiramitIT๙" pitchFamily="2" charset="-34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5400" b="1" dirty="0">
                <a:solidFill>
                  <a:srgbClr val="FFFFFF"/>
                </a:solidFill>
                <a:latin typeface="TH NiramitIT๙" pitchFamily="2" charset="-34"/>
                <a:cs typeface="TH NiramitIT๙" pitchFamily="2" charset="-34"/>
              </a:rPr>
              <a:t>                      </a:t>
            </a:r>
            <a:endParaRPr lang="th-TH" sz="5400" b="1" dirty="0">
              <a:solidFill>
                <a:srgbClr val="FFFFFF"/>
              </a:solidFill>
              <a:latin typeface="TH NiramitIT๙" pitchFamily="2" charset="-34"/>
              <a:cs typeface="TH NiramitIT๙" pitchFamily="2" charset="-34"/>
            </a:endParaRP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  <a:defRPr/>
            </a:pPr>
            <a:endParaRPr lang="th-TH" sz="4400" b="1" dirty="0">
              <a:solidFill>
                <a:schemeClr val="bg1"/>
              </a:solidFill>
              <a:latin typeface="TH NiramitIT๙" pitchFamily="2" charset="-34"/>
              <a:cs typeface="TH NiramitIT๙" pitchFamily="2" charset="-34"/>
            </a:endParaRPr>
          </a:p>
        </p:txBody>
      </p:sp>
    </p:spTree>
  </p:cSld>
  <p:clrMapOvr>
    <a:masterClrMapping/>
  </p:clrMapOvr>
  <p:transition spd="slow">
    <p:push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>
            <a:extLst>
              <a:ext uri="{FF2B5EF4-FFF2-40B4-BE49-F238E27FC236}">
                <a16:creationId xmlns:a16="http://schemas.microsoft.com/office/drawing/2014/main" id="{3A265F05-391C-4BFB-BA9E-313B6704678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57188" y="357188"/>
            <a:ext cx="8429625" cy="1428750"/>
          </a:xfrm>
          <a:solidFill>
            <a:srgbClr val="000099"/>
          </a:solidFill>
        </p:spPr>
        <p:txBody>
          <a:bodyPr/>
          <a:lstStyle/>
          <a:p>
            <a:pPr algn="ctr">
              <a:defRPr/>
            </a:pPr>
            <a:r>
              <a:rPr lang="th-TH" sz="5400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วินัย อาจเป็นความผิดทั้งใน......</a:t>
            </a:r>
          </a:p>
        </p:txBody>
      </p:sp>
      <p:sp>
        <p:nvSpPr>
          <p:cNvPr id="162819" name="Rectangle 3">
            <a:extLst>
              <a:ext uri="{FF2B5EF4-FFF2-40B4-BE49-F238E27FC236}">
                <a16:creationId xmlns:a16="http://schemas.microsoft.com/office/drawing/2014/main" id="{0E3E17B5-5E6F-4B2E-B10F-2FC9D5618BE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-180975" y="1757363"/>
            <a:ext cx="8643938" cy="3286125"/>
          </a:xfrm>
          <a:ln>
            <a:solidFill>
              <a:schemeClr val="accent2"/>
            </a:solidFill>
          </a:ln>
        </p:spPr>
        <p:txBody>
          <a:bodyPr/>
          <a:lstStyle/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  <a:defRPr/>
            </a:pPr>
            <a:r>
              <a:rPr lang="th-TH" sz="1800" b="1" dirty="0">
                <a:latin typeface="JasmineUPC" pitchFamily="18" charset="-34"/>
                <a:cs typeface="JasmineUPC" pitchFamily="18" charset="-34"/>
              </a:rPr>
              <a:t> </a:t>
            </a:r>
            <a:endParaRPr lang="en-US" sz="1800" b="1" dirty="0">
              <a:latin typeface="JasmineUPC" pitchFamily="18" charset="-34"/>
              <a:cs typeface="JasmineUPC" pitchFamily="18" charset="-34"/>
            </a:endParaRP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  <a:defRPr/>
            </a:pPr>
            <a:r>
              <a:rPr lang="en-US" sz="5000" b="1" dirty="0">
                <a:latin typeface="JasmineUPC" pitchFamily="18" charset="-34"/>
                <a:cs typeface="JasmineUPC" pitchFamily="18" charset="-34"/>
              </a:rPr>
              <a:t> </a:t>
            </a:r>
            <a:endParaRPr lang="th-TH" sz="5000" b="1" dirty="0">
              <a:latin typeface="JasmineUPC" pitchFamily="18" charset="-34"/>
              <a:cs typeface="JasmineUPC" pitchFamily="18" charset="-34"/>
            </a:endParaRPr>
          </a:p>
          <a:p>
            <a:pPr algn="ctr">
              <a:lnSpc>
                <a:spcPct val="75000"/>
              </a:lnSpc>
              <a:spcBef>
                <a:spcPct val="0"/>
              </a:spcBef>
              <a:buFontTx/>
              <a:buNone/>
              <a:defRPr/>
            </a:pPr>
            <a:r>
              <a:rPr lang="th-TH" sz="5000" b="1" dirty="0">
                <a:latin typeface="JasmineUPC" pitchFamily="18" charset="-34"/>
                <a:cs typeface="JasmineUPC" pitchFamily="18" charset="-34"/>
              </a:rPr>
              <a:t>เรื่องงานราชการ  </a:t>
            </a:r>
          </a:p>
          <a:p>
            <a:pPr algn="ctr">
              <a:lnSpc>
                <a:spcPct val="75000"/>
              </a:lnSpc>
              <a:spcBef>
                <a:spcPct val="0"/>
              </a:spcBef>
              <a:buFontTx/>
              <a:buNone/>
              <a:defRPr/>
            </a:pPr>
            <a:endParaRPr lang="en-US" sz="5000" b="1" dirty="0">
              <a:solidFill>
                <a:srgbClr val="FFFFFF"/>
              </a:solidFill>
              <a:latin typeface="JasmineUPC" pitchFamily="18" charset="-34"/>
              <a:cs typeface="JasmineUPC" pitchFamily="18" charset="-34"/>
            </a:endParaRPr>
          </a:p>
          <a:p>
            <a:pPr algn="ctr">
              <a:lnSpc>
                <a:spcPct val="75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th-TH" sz="5000" b="1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เรื่องส่วนตัว</a:t>
            </a:r>
            <a:endParaRPr lang="th-TH" sz="4400" b="1" dirty="0">
              <a:solidFill>
                <a:schemeClr val="bg1"/>
              </a:solidFill>
              <a:latin typeface="TH NiramitIT๙" pitchFamily="2" charset="-34"/>
              <a:cs typeface="TH NiramitIT๙" pitchFamily="2" charset="-34"/>
            </a:endParaRPr>
          </a:p>
        </p:txBody>
      </p:sp>
    </p:spTree>
  </p:cSld>
  <p:clrMapOvr>
    <a:masterClrMapping/>
  </p:clrMapOvr>
  <p:transition spd="slow">
    <p:push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แทนหมายเลขภาพนิ่ง 3">
            <a:extLst>
              <a:ext uri="{FF2B5EF4-FFF2-40B4-BE49-F238E27FC236}">
                <a16:creationId xmlns:a16="http://schemas.microsoft.com/office/drawing/2014/main" id="{69BEA9FB-5CA3-461D-9E80-C3C9D7639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77B91A-FB56-4866-8BF3-B9F7355EF32D}" type="slidenum">
              <a:rPr kumimoji="0" lang="en-US" altLang="th-TH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Angsana New" panose="02020603050405020304" pitchFamily="18" charset="-34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th-TH" altLang="th-TH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209923" name="Text Box 2">
            <a:extLst>
              <a:ext uri="{FF2B5EF4-FFF2-40B4-BE49-F238E27FC236}">
                <a16:creationId xmlns:a16="http://schemas.microsoft.com/office/drawing/2014/main" id="{E76DBD50-10B2-4639-B2C0-6DBA0FF28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050" y="1196975"/>
            <a:ext cx="8893175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0" tIns="45679" rIns="91350" bIns="45679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KodchiangUPC" panose="02020603050405020304" pitchFamily="18" charset="-34"/>
                <a:ea typeface="Arial Unicode MS" panose="020B0604020202020204" pitchFamily="34" charset="-128"/>
                <a:cs typeface="LilyUPC" panose="020B0604020202020204" pitchFamily="34" charset="-34"/>
              </a:rPr>
              <a:t>           </a:t>
            </a:r>
            <a:r>
              <a:rPr kumimoji="0" lang="th-TH" alt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Arial Unicode MS" panose="020B0604020202020204" pitchFamily="34" charset="-128"/>
                <a:cs typeface="JasmineUPC" panose="02020603050405020304" pitchFamily="18" charset="-34"/>
              </a:rPr>
              <a:t>พ.ร.บ.ระเบียบข้าราชการพลเรือน พ.ศ. 2551</a:t>
            </a:r>
            <a:r>
              <a:rPr kumimoji="0" lang="th-TH" alt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Arial Unicode MS" panose="020B0604020202020204" pitchFamily="34" charset="-128"/>
                <a:cs typeface="JasmineUPC" panose="02020603050405020304" pitchFamily="18" charset="-34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                    </a:t>
            </a:r>
            <a:r>
              <a:rPr kumimoji="0" lang="th-TH" alt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(สำหรับข้าราชการพลเรือนสามัญ)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JasmineUPC" panose="02020603050405020304" pitchFamily="18" charset="-34"/>
              <a:ea typeface="+mn-ea"/>
              <a:cs typeface="JasmineUPC" panose="02020603050405020304" pitchFamily="18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ระเบียบสำนักนายกรัฐมนตรีว่าด้วยพนักงานราชการ พ.ศ.2547 และข้อกำหนดกรณีกระทำผิดวินัย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อย่างร้ายแรงและไม่ร้ายแรง ของ สป.สธ.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ลงวันที่ 24 เม.ย.49</a:t>
            </a:r>
          </a:p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                          (สำหรับพนักงานราชการ)</a:t>
            </a:r>
          </a:p>
        </p:txBody>
      </p:sp>
    </p:spTree>
  </p:cSld>
  <p:clrMapOvr>
    <a:masterClrMapping/>
  </p:clrMapOvr>
  <p:transition spd="med">
    <p:pull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สี่เหลี่ยมผืนผ้า 4">
            <a:extLst>
              <a:ext uri="{FF2B5EF4-FFF2-40B4-BE49-F238E27FC236}">
                <a16:creationId xmlns:a16="http://schemas.microsoft.com/office/drawing/2014/main" id="{FB6B5CFB-82AB-4CC6-B378-42499F94D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214313"/>
            <a:ext cx="83581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         โทษทางวินัยข้าราชการ </a:t>
            </a: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5 </a:t>
            </a:r>
            <a:r>
              <a:rPr kumimoji="0" lang="th-TH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สถาน</a:t>
            </a:r>
          </a:p>
        </p:txBody>
      </p:sp>
      <p:sp>
        <p:nvSpPr>
          <p:cNvPr id="211971" name="สี่เหลี่ยมผืนผ้า 6">
            <a:extLst>
              <a:ext uri="{FF2B5EF4-FFF2-40B4-BE49-F238E27FC236}">
                <a16:creationId xmlns:a16="http://schemas.microsoft.com/office/drawing/2014/main" id="{629EACD6-C355-4D20-ACEA-017C331C0A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969963"/>
            <a:ext cx="8820150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           ผิดวินัยอย่างไม่ร้ายแรง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 1.ภาคทัณฑ์ </a:t>
            </a:r>
            <a:r>
              <a:rPr kumimoji="0" lang="th-TH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(งดโทษภาคทัณฑ์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      โดยว่ากล่าวตักเตือน/ทัณฑ์บนเป็นหนังสือ)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2.ตัดเงินเดือน </a:t>
            </a:r>
            <a:r>
              <a:rPr kumimoji="0" lang="th-TH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(ร้อยละ</a:t>
            </a: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 2</a:t>
            </a:r>
            <a:r>
              <a:rPr kumimoji="0" lang="th-TH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 หรือ</a:t>
            </a: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 4 </a:t>
            </a:r>
            <a:r>
              <a:rPr kumimoji="0" lang="th-TH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จำนวน</a:t>
            </a: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 1-3 </a:t>
            </a:r>
            <a:r>
              <a:rPr kumimoji="0" lang="th-TH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ด.)</a:t>
            </a:r>
            <a:endParaRPr kumimoji="0" lang="th-TH" altLang="en-US" sz="4400" b="1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JasmineUPC" panose="02020603050405020304" pitchFamily="18" charset="-34"/>
              <a:ea typeface="+mn-ea"/>
              <a:cs typeface="JasmineUPC" panose="02020603050405020304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 3.</a:t>
            </a:r>
            <a:r>
              <a:rPr kumimoji="0" lang="th-TH" altLang="en-US" sz="4400" b="1" i="0" u="sng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ลดเงินเดือน </a:t>
            </a:r>
            <a:r>
              <a:rPr kumimoji="0" lang="th-TH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(ร้อยละ</a:t>
            </a: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 2 </a:t>
            </a:r>
            <a:r>
              <a:rPr kumimoji="0" lang="th-TH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หรือ</a:t>
            </a: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 4</a:t>
            </a:r>
            <a:r>
              <a:rPr kumimoji="0" lang="th-TH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)</a:t>
            </a:r>
          </a:p>
        </p:txBody>
      </p:sp>
      <p:sp>
        <p:nvSpPr>
          <p:cNvPr id="211972" name="สี่เหลี่ยมผืนผ้า 7">
            <a:extLst>
              <a:ext uri="{FF2B5EF4-FFF2-40B4-BE49-F238E27FC236}">
                <a16:creationId xmlns:a16="http://schemas.microsoft.com/office/drawing/2014/main" id="{DADD0274-47AA-4B47-A9AA-86B881DBF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25" y="4429125"/>
            <a:ext cx="50165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 </a:t>
            </a:r>
            <a:r>
              <a:rPr kumimoji="0" lang="th-TH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ผิดวินัยอย่างร้ายแรง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  1. ปลดออก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  2. ไล่ออก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สี่เหลี่ยมผืนผ้า 4">
            <a:extLst>
              <a:ext uri="{FF2B5EF4-FFF2-40B4-BE49-F238E27FC236}">
                <a16:creationId xmlns:a16="http://schemas.microsoft.com/office/drawing/2014/main" id="{1AEC0931-6309-4A54-87F7-1AF330029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214313"/>
            <a:ext cx="83581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  โทษทางวินัยพนักงานราชการ </a:t>
            </a: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4 </a:t>
            </a:r>
            <a:r>
              <a:rPr kumimoji="0" lang="th-TH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สถาน</a:t>
            </a:r>
          </a:p>
        </p:txBody>
      </p:sp>
      <p:sp>
        <p:nvSpPr>
          <p:cNvPr id="212995" name="สี่เหลี่ยมผืนผ้า 6">
            <a:extLst>
              <a:ext uri="{FF2B5EF4-FFF2-40B4-BE49-F238E27FC236}">
                <a16:creationId xmlns:a16="http://schemas.microsoft.com/office/drawing/2014/main" id="{000C17B3-2E8F-4B7F-BCAC-13AFEFDDF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69963"/>
            <a:ext cx="9286875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           ผิดวินัยอย่างไม่ร้ายแรง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 1.ภาคทัณฑ์ </a:t>
            </a:r>
            <a:r>
              <a:rPr kumimoji="0" lang="th-TH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(ไมมีงดโทษภาคทัณฑ์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      โดยว่ากล่าวตักเตือน/ทัณฑ์บนเป็นหนังสือ)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 2.ตัดค่าตอบแทน</a:t>
            </a:r>
            <a:r>
              <a:rPr kumimoji="0" lang="th-TH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(ร้อยละ</a:t>
            </a: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2</a:t>
            </a:r>
            <a:r>
              <a:rPr kumimoji="0" lang="th-TH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 หรือ</a:t>
            </a: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 4 </a:t>
            </a:r>
            <a:r>
              <a:rPr kumimoji="0" lang="th-TH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จำนวน</a:t>
            </a: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 1-3 </a:t>
            </a:r>
            <a:r>
              <a:rPr kumimoji="0" lang="th-TH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ด.)</a:t>
            </a:r>
            <a:endParaRPr kumimoji="0" lang="th-TH" altLang="en-US" sz="4400" b="1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JasmineUPC" panose="02020603050405020304" pitchFamily="18" charset="-34"/>
              <a:ea typeface="+mn-ea"/>
              <a:cs typeface="JasmineUPC" panose="02020603050405020304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 3.</a:t>
            </a:r>
            <a:r>
              <a:rPr kumimoji="0" lang="th-TH" altLang="en-US" sz="4400" b="1" i="0" u="sng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ลดค่าตอบแทน </a:t>
            </a:r>
            <a:r>
              <a:rPr kumimoji="0" lang="th-TH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(ร้อยละ</a:t>
            </a: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 2 </a:t>
            </a:r>
            <a:r>
              <a:rPr kumimoji="0" lang="th-TH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หรือ</a:t>
            </a: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 4</a:t>
            </a:r>
            <a:r>
              <a:rPr kumimoji="0" lang="th-TH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)</a:t>
            </a:r>
          </a:p>
        </p:txBody>
      </p:sp>
      <p:sp>
        <p:nvSpPr>
          <p:cNvPr id="212996" name="สี่เหลี่ยมผืนผ้า 7">
            <a:extLst>
              <a:ext uri="{FF2B5EF4-FFF2-40B4-BE49-F238E27FC236}">
                <a16:creationId xmlns:a16="http://schemas.microsoft.com/office/drawing/2014/main" id="{3A4C8A29-3215-4383-8B2A-DD66FE570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25" y="4429125"/>
            <a:ext cx="50165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 </a:t>
            </a:r>
            <a:r>
              <a:rPr kumimoji="0" lang="th-TH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ผิดวินัยอย่างร้ายแรง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  1. ไล่ออก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9CDCE6A-B2B2-4024-8E2E-ADBA9EC1F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11643"/>
            <a:ext cx="7543800" cy="1338263"/>
          </a:xfrm>
        </p:spPr>
        <p:txBody>
          <a:bodyPr/>
          <a:lstStyle/>
          <a:p>
            <a:pPr>
              <a:defRPr/>
            </a:pPr>
            <a:br>
              <a:rPr lang="th-TH" dirty="0">
                <a:latin typeface="JasmineUPC" pitchFamily="18" charset="-34"/>
                <a:cs typeface="JasmineUPC" pitchFamily="18" charset="-34"/>
              </a:rPr>
            </a:br>
            <a:r>
              <a:rPr lang="th-TH" sz="4800" dirty="0">
                <a:latin typeface="JasmineUPC" pitchFamily="18" charset="-34"/>
                <a:cs typeface="JasmineUPC" pitchFamily="18" charset="-34"/>
              </a:rPr>
              <a:t>ผลกระทบจากการถูกลงโทษทางวินัย</a:t>
            </a:r>
            <a:br>
              <a:rPr lang="th-TH" dirty="0">
                <a:effectLst>
                  <a:outerShdw blurRad="38100" dist="38100" dir="2700000" algn="tl">
                    <a:srgbClr val="FFFFFF"/>
                  </a:outerShdw>
                </a:effectLst>
                <a:latin typeface="JasmineUPC" pitchFamily="18" charset="-34"/>
                <a:cs typeface="JasmineUPC" pitchFamily="18" charset="-34"/>
              </a:rPr>
            </a:br>
            <a:endParaRPr lang="th-TH" dirty="0"/>
          </a:p>
        </p:txBody>
      </p:sp>
      <p:sp>
        <p:nvSpPr>
          <p:cNvPr id="436227" name="ตัวยึดเนื้อหา 2">
            <a:extLst>
              <a:ext uri="{FF2B5EF4-FFF2-40B4-BE49-F238E27FC236}">
                <a16:creationId xmlns:a16="http://schemas.microsoft.com/office/drawing/2014/main" id="{EBD7B017-DC1A-417A-A237-5955EC5F0C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-36512" y="836712"/>
            <a:ext cx="9444285" cy="4452938"/>
          </a:xfrm>
        </p:spPr>
        <p:txBody>
          <a:bodyPr/>
          <a:lstStyle/>
          <a:p>
            <a:pPr>
              <a:lnSpc>
                <a:spcPct val="160000"/>
              </a:lnSpc>
              <a:buFont typeface="Wingdings" panose="05000000000000000000" pitchFamily="2" charset="2"/>
              <a:buNone/>
            </a:pPr>
            <a:r>
              <a:rPr lang="th-TH" altLang="en-US" sz="4800" b="1" dirty="0">
                <a:solidFill>
                  <a:srgbClr val="FFFF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   1. จิตใจ/ครอบครัว/ชื่อเสียง                                                                     2. เงินเดือน</a:t>
            </a:r>
          </a:p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th-TH" altLang="en-US" sz="4800" b="1" dirty="0">
                <a:solidFill>
                  <a:srgbClr val="FFFF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   3. บำเหน็จ/บำนาญ </a:t>
            </a:r>
            <a:r>
              <a:rPr lang="th-TH" altLang="en-US" sz="4800" b="1" dirty="0">
                <a:solidFill>
                  <a:schemeClr val="tx1">
                    <a:lumMod val="95000"/>
                  </a:schemeClr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(ว.122/2552)</a:t>
            </a:r>
          </a:p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th-TH" altLang="en-US" sz="4800" b="1" dirty="0">
                <a:solidFill>
                  <a:schemeClr val="tx1">
                    <a:lumMod val="95000"/>
                  </a:schemeClr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altLang="en-US" sz="3600" b="1" dirty="0">
                <a:solidFill>
                  <a:schemeClr val="tx1">
                    <a:lumMod val="95000"/>
                  </a:schemeClr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พรบ.บำเหน็จบำนาญ พุทธ</a:t>
            </a:r>
            <a:r>
              <a:rPr lang="th-TH" altLang="en-US" sz="3600" b="1" dirty="0" err="1">
                <a:solidFill>
                  <a:schemeClr val="tx1">
                    <a:lumMod val="95000"/>
                  </a:schemeClr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ศัก</a:t>
            </a:r>
            <a:r>
              <a:rPr lang="th-TH" altLang="en-US" sz="3600" b="1" dirty="0">
                <a:solidFill>
                  <a:schemeClr val="tx1">
                    <a:lumMod val="95000"/>
                  </a:schemeClr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ราข 2494 แก้ไข ฉ.28/2554 </a:t>
            </a:r>
          </a:p>
          <a:p>
            <a:pPr algn="ctr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th-TH" altLang="en-US" sz="3600" b="1" dirty="0">
                <a:solidFill>
                  <a:schemeClr val="tx1">
                    <a:lumMod val="95000"/>
                  </a:schemeClr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พรบ.กองทุนบำเหน็จบำนาญ (กบข.) พ.ศ.2539</a:t>
            </a:r>
          </a:p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th-TH" altLang="en-US" sz="4800" b="1" dirty="0">
                <a:solidFill>
                  <a:srgbClr val="FFFF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   4. คดีอาญา/คดีแพ่ง</a:t>
            </a:r>
          </a:p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th-TH" altLang="en-US" sz="4800" b="1" dirty="0">
                <a:solidFill>
                  <a:srgbClr val="FFFF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   5. คุณสมบัติการกลับเข้ารับราชการ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000099"/>
          </a:solidFill>
        </p:spPr>
        <p:txBody>
          <a:bodyPr/>
          <a:lstStyle/>
          <a:p>
            <a:pPr algn="ctr">
              <a:defRPr/>
            </a:pPr>
            <a:r>
              <a:rPr lang="th-TH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มาตรฐานโทษ</a:t>
            </a:r>
            <a:r>
              <a:rPr lang="en-US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มติ </a:t>
            </a:r>
            <a:r>
              <a:rPr lang="th-TH" dirty="0" err="1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ครม</a:t>
            </a:r>
            <a:r>
              <a:rPr lang="en-US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.</a:t>
            </a:r>
            <a:r>
              <a:rPr lang="th-TH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/</a:t>
            </a:r>
            <a:r>
              <a:rPr lang="th-TH" dirty="0" err="1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กพ.</a:t>
            </a:r>
            <a:r>
              <a:rPr lang="th-TH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/แนวทาง ก</a:t>
            </a:r>
            <a:r>
              <a:rPr lang="en-US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.</a:t>
            </a:r>
            <a:r>
              <a:rPr lang="th-TH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พ.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57188" y="714375"/>
            <a:ext cx="8358187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1" i="0" u="none" strike="noStrike" kern="0" cap="none" spc="0" normalizeH="0" baseline="0" noProof="0" dirty="0">
              <a:ln>
                <a:noFill/>
              </a:ln>
              <a:solidFill>
                <a:srgbClr val="E5FBEF"/>
              </a:solidFill>
              <a:effectLst/>
              <a:uLnTx/>
              <a:uFillTx/>
              <a:latin typeface="JasmineUPC" pitchFamily="18" charset="-34"/>
              <a:ea typeface="+mn-ea"/>
              <a:cs typeface="JasmineUPC" pitchFamily="18" charset="-34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E5FBEF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 </a:t>
            </a: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rgbClr val="E5FBEF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(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E5FBEF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1</a:t>
            </a: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rgbClr val="E5FBEF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) เบิกเงินเท็จโดยเจตนา -ปลด/ไล่ ออก</a:t>
            </a:r>
          </a:p>
          <a:p>
            <a:pPr marL="342900" marR="0" lvl="0" indent="-342900"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rgbClr val="E5FBEF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      </a:t>
            </a:r>
            <a:r>
              <a:rPr kumimoji="0" lang="th-TH" sz="3600" b="1" i="0" u="none" strike="noStrike" kern="0" cap="none" spc="0" normalizeH="0" baseline="0" noProof="0" dirty="0" err="1">
                <a:ln>
                  <a:noFill/>
                </a:ln>
                <a:solidFill>
                  <a:srgbClr val="E5FBEF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นร</a:t>
            </a: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rgbClr val="E5FBEF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 0709.2/ว8 ลงวันที่ 26 กรกฎาคม 2536</a:t>
            </a:r>
          </a:p>
          <a:p>
            <a:pPr marL="342900" marR="0" lvl="0" indent="-342900"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rgbClr val="E5FBEF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                          (มติ ก.พ.)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E5FBEF"/>
              </a:solidFill>
              <a:effectLst/>
              <a:uLnTx/>
              <a:uFillTx/>
              <a:latin typeface="JasmineUPC" pitchFamily="18" charset="-34"/>
              <a:ea typeface="+mn-ea"/>
              <a:cs typeface="JasmineUPC" pitchFamily="18" charset="-34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E5FBEF"/>
              </a:solidFill>
              <a:effectLst/>
              <a:uLnTx/>
              <a:uFillTx/>
              <a:latin typeface="JasmineUPC" pitchFamily="18" charset="-34"/>
              <a:ea typeface="+mn-ea"/>
              <a:cs typeface="JasmineUPC" pitchFamily="18" charset="-34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 </a:t>
            </a: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(2) ปลอมลายมือผู้อื่นไปหาประโยชน์-ปลด/ไล่ ออก                </a:t>
            </a:r>
          </a:p>
          <a:p>
            <a:pPr marL="342900" marR="0" lvl="0" indent="-342900"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      </a:t>
            </a:r>
            <a:r>
              <a:rPr kumimoji="0" lang="th-TH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นร</a:t>
            </a: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 0505/ว197 ลงวันที่ 17 พฤศจิกายน 2548</a:t>
            </a:r>
          </a:p>
          <a:p>
            <a:pPr marL="342900" marR="0" lvl="0" indent="-342900"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                          (มติ ครม.)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57188" y="4154488"/>
            <a:ext cx="8429625" cy="26320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 </a:t>
            </a: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(3)เบิกค่าเช่าบ้านเท็จ-ไล่ออก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asmineUPC" pitchFamily="18" charset="-34"/>
              <a:ea typeface="+mn-ea"/>
              <a:cs typeface="JasmineUPC" pitchFamily="18" charset="-34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     </a:t>
            </a:r>
            <a:r>
              <a:rPr kumimoji="0" lang="th-TH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นร</a:t>
            </a: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 0204/ว61 ลงวันที่ 30 มีนาคม 2541 (มติ ครม.)             </a:t>
            </a:r>
          </a:p>
          <a:p>
            <a:pPr marL="342900" marR="0" lvl="0" indent="-342900"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asmineUPC" pitchFamily="18" charset="-34"/>
              <a:ea typeface="+mn-ea"/>
              <a:cs typeface="JasmineUPC" pitchFamily="18" charset="-34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 </a:t>
            </a: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(4) ทุจริตฯ/ละทิ้งฯไม่กลับมาเลย-ไล่ออก</a:t>
            </a:r>
          </a:p>
          <a:p>
            <a:pPr marL="342900" marR="0" lvl="0" indent="-342900"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     </a:t>
            </a:r>
            <a:r>
              <a:rPr kumimoji="0" lang="th-TH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นร</a:t>
            </a: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 0205/ว234 ลงวันที่ 24 ธันวาคม 2536</a:t>
            </a:r>
          </a:p>
          <a:p>
            <a:pPr marL="342900" marR="0" lvl="0" indent="-342900"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                </a:t>
            </a:r>
            <a:endParaRPr kumimoji="0" lang="th-TH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Kodchiang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38938017"/>
      </p:ext>
    </p:extLst>
  </p:cSld>
  <p:clrMapOvr>
    <a:masterClrMapping/>
  </p:clrMapOvr>
  <p:transition spd="slow">
    <p:push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642938" y="2214563"/>
            <a:ext cx="7929562" cy="42819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 </a:t>
            </a: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(6) การพนันประเภทที่ กม.ห้ามขาด-ปลด/ไล่ออก</a:t>
            </a:r>
          </a:p>
          <a:p>
            <a:pPr marL="342900" marR="0" lvl="0" indent="-342900"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      </a:t>
            </a:r>
            <a:r>
              <a:rPr kumimoji="0" lang="th-TH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นร</a:t>
            </a: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 0505/ว123 ลงวันที่ 9 พฤษภาคม 2546</a:t>
            </a:r>
          </a:p>
          <a:p>
            <a:pPr marL="342900" marR="0" lvl="0" indent="-342900"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                         (มติ ครม.)</a:t>
            </a:r>
          </a:p>
          <a:p>
            <a:pPr marL="342900" marR="0" lvl="0" indent="-342900"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          พ.ร.บ. การพนัน พุทธศักราช 2478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JasmineUPC" pitchFamily="18" charset="-34"/>
              <a:ea typeface="+mn-ea"/>
              <a:cs typeface="JasmineUPC" pitchFamily="18" charset="-34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asmineUPC" pitchFamily="18" charset="-34"/>
              <a:ea typeface="+mn-ea"/>
              <a:cs typeface="JasmineUPC" pitchFamily="18" charset="-34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(7). การไม่ไปปฏิบัติราชการตามที่ได้รับมอบหมาย     </a:t>
            </a:r>
          </a:p>
          <a:p>
            <a:pPr marL="342900" marR="0" lvl="0" indent="-342900"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      ตามคำสั่งของผู้บังคับบัญชา (ย้าย/ช่วยราชการ) </a:t>
            </a:r>
          </a:p>
          <a:p>
            <a:pPr marL="342900" marR="0" lvl="0" indent="-342900"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     เป็นเวลาติดต่อกันเกินกว่า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15 </a:t>
            </a: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วัน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–</a:t>
            </a: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ปลด/ไล่ออก</a:t>
            </a:r>
          </a:p>
          <a:p>
            <a:pPr marL="342900" marR="0" lvl="0" indent="-342900"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  ลับ </a:t>
            </a:r>
            <a:r>
              <a:rPr kumimoji="0" lang="th-TH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นร</a:t>
            </a: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05042</a:t>
            </a: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/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203 </a:t>
            </a: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ลงวันที่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25 </a:t>
            </a: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พฤศจิกายน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2548</a:t>
            </a: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                                </a:t>
            </a:r>
          </a:p>
          <a:p>
            <a:pPr marL="342900" marR="0" lvl="0" indent="-342900"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                          (มติ ครม.)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JasmineUPC" pitchFamily="18" charset="-34"/>
              <a:ea typeface="+mn-ea"/>
              <a:cs typeface="JasmineUPC" pitchFamily="18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714375" y="500063"/>
            <a:ext cx="7358063" cy="13731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(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5</a:t>
            </a: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)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 </a:t>
            </a: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เรียกร้องเงินฝากเข้าทำงาน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-</a:t>
            </a: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 ไล่ออก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66FF"/>
              </a:solidFill>
              <a:effectLst/>
              <a:uLnTx/>
              <a:uFillTx/>
              <a:latin typeface="JasmineUPC" pitchFamily="18" charset="-34"/>
              <a:ea typeface="+mn-ea"/>
              <a:cs typeface="JasmineUPC" pitchFamily="18" charset="-34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        </a:t>
            </a:r>
            <a:r>
              <a:rPr kumimoji="0" lang="th-TH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นร</a:t>
            </a: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0709.3</a:t>
            </a: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/ว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2 </a:t>
            </a: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ลงวันที่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28 </a:t>
            </a: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ก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.</a:t>
            </a: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พ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.2538</a:t>
            </a:r>
            <a:endParaRPr kumimoji="0" lang="th-TH" sz="3600" b="1" i="0" u="none" strike="noStrike" kern="0" cap="none" spc="0" normalizeH="0" baseline="0" noProof="0" dirty="0">
              <a:ln>
                <a:noFill/>
              </a:ln>
              <a:solidFill>
                <a:srgbClr val="FF66FF"/>
              </a:solidFill>
              <a:effectLst/>
              <a:uLnTx/>
              <a:uFillTx/>
              <a:latin typeface="JasmineUPC" pitchFamily="18" charset="-34"/>
              <a:ea typeface="+mn-ea"/>
              <a:cs typeface="JasmineUPC" pitchFamily="18" charset="-34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                (มติ </a:t>
            </a:r>
            <a:r>
              <a:rPr kumimoji="0" lang="th-TH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กพ</a:t>
            </a: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. ให้เท่ากับ ว234)</a:t>
            </a:r>
          </a:p>
        </p:txBody>
      </p:sp>
    </p:spTree>
    <p:extLst>
      <p:ext uri="{BB962C8B-B14F-4D97-AF65-F5344CB8AC3E}">
        <p14:creationId xmlns:p14="http://schemas.microsoft.com/office/powerpoint/2010/main" val="3620880106"/>
      </p:ext>
    </p:extLst>
  </p:cSld>
  <p:clrMapOvr>
    <a:masterClrMapping/>
  </p:clrMapOvr>
  <p:transition spd="slow">
    <p:push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571500" y="500063"/>
            <a:ext cx="8072438" cy="30003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(8) แจ้งข้อมูลเท็จคุณสมบัติและผลงานบุคคลในการ</a:t>
            </a:r>
          </a:p>
          <a:p>
            <a:pPr marL="342900" marR="0" lvl="0" indent="-342900"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    ขอรับการประเมินบุคคล (</a:t>
            </a:r>
            <a:r>
              <a:rPr kumimoji="0" lang="th-TH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อวช.</a:t>
            </a: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เท็จ)สัดส่วนผลงาน/</a:t>
            </a:r>
          </a:p>
          <a:p>
            <a:pPr marL="342900" marR="0" lvl="0" indent="-342900"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    ลอกเลียนผลงาน/นำผลงานคนอื่นมาเป็นของ</a:t>
            </a:r>
          </a:p>
          <a:p>
            <a:pPr marL="342900" marR="0" lvl="0" indent="-342900"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    ตนเอง/จ้างวานคนอื่นทำผลงานให้ โดยผลงานมิใช่เป็นผลงานที่แท้จริงของตนเอง</a:t>
            </a: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  เข้าข่ายกระทำผิดวินัยอย่างร้ายแรง (</a:t>
            </a:r>
            <a:r>
              <a:rPr kumimoji="0" lang="th-TH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นร</a:t>
            </a: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0707.3</a:t>
            </a: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/ว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5 </a:t>
            </a:r>
            <a:r>
              <a:rPr kumimoji="0" lang="th-TH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ลว.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12 </a:t>
            </a: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เม.ย.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52</a:t>
            </a: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                 </a:t>
            </a:r>
          </a:p>
          <a:p>
            <a:pPr marL="342900" marR="0" lvl="0" indent="-342900"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                               (มติ ก.พ.)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JasmineUPC" pitchFamily="18" charset="-34"/>
              <a:ea typeface="+mn-ea"/>
              <a:cs typeface="JasmineUPC" pitchFamily="18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571500" y="3571875"/>
            <a:ext cx="7858125" cy="22050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Arial" charset="0"/>
                <a:ea typeface="+mn-ea"/>
                <a:cs typeface="KodchiangUPC" pitchFamily="18" charset="-34"/>
              </a:rPr>
              <a:t> </a:t>
            </a: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(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9</a:t>
            </a: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) ยาบ้า (เสพ/ครอบครอง) </a:t>
            </a:r>
          </a:p>
          <a:p>
            <a:pPr marL="342900" marR="0" lvl="0" indent="-342900"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     </a:t>
            </a:r>
            <a:r>
              <a:rPr kumimoji="0" lang="th-TH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นร</a:t>
            </a: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 0709.1/ป 531 ลงวันที่ 21 กันยายน 2553         </a:t>
            </a:r>
          </a:p>
          <a:p>
            <a:pPr marL="342900" marR="0" lvl="0" indent="-342900"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     ประพฤติชั่วร้ายแรง ปลด/ไล่ ออก</a:t>
            </a:r>
          </a:p>
          <a:p>
            <a:pPr marL="342900" marR="0" lvl="0" indent="-342900"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       </a:t>
            </a: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แม้ศาลพิพากษารอการลงโทษในคดีอาญา</a:t>
            </a:r>
          </a:p>
          <a:p>
            <a:pPr marL="342900" marR="0" lvl="0" indent="-342900"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            (แนวทางลงโทษ สำนักงาน </a:t>
            </a:r>
            <a:r>
              <a:rPr kumimoji="0" lang="th-TH" sz="3600" b="1" i="0" u="none" strike="noStrike" kern="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ก.พ.)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JasmineUPC" pitchFamily="18" charset="-34"/>
              <a:ea typeface="+mn-ea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83153038"/>
      </p:ext>
    </p:extLst>
  </p:cSld>
  <p:clrMapOvr>
    <a:masterClrMapping/>
  </p:clrMapOvr>
  <p:transition spd="slow">
    <p:push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>
            <a:extLst>
              <a:ext uri="{FF2B5EF4-FFF2-40B4-BE49-F238E27FC236}">
                <a16:creationId xmlns:a16="http://schemas.microsoft.com/office/drawing/2014/main" id="{C42D3D63-B2EE-4A46-88C6-2DA5401589E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90600"/>
          </a:xfrm>
          <a:solidFill>
            <a:srgbClr val="000099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th-TH" altLang="th-TH" sz="5400">
                <a:solidFill>
                  <a:schemeClr val="tx1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ที่มาของเรื่องร้องเรียน/กล่าวหา</a:t>
            </a:r>
          </a:p>
        </p:txBody>
      </p:sp>
      <p:sp>
        <p:nvSpPr>
          <p:cNvPr id="414723" name="Rectangle 3">
            <a:extLst>
              <a:ext uri="{FF2B5EF4-FFF2-40B4-BE49-F238E27FC236}">
                <a16:creationId xmlns:a16="http://schemas.microsoft.com/office/drawing/2014/main" id="{410856CD-8E1B-4512-86AD-CC8E1F25EC1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990600"/>
            <a:ext cx="9144000" cy="5867400"/>
          </a:xfrm>
          <a:ln>
            <a:solidFill>
              <a:schemeClr val="accent2"/>
            </a:solidFill>
          </a:ln>
        </p:spPr>
        <p:txBody>
          <a:bodyPr/>
          <a:lstStyle/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  <a:defRPr/>
            </a:pPr>
            <a:r>
              <a:rPr lang="th-TH" sz="36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</a:t>
            </a:r>
            <a:r>
              <a:rPr lang="th-TH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1.จากผู้ที่ร้องเรียน/กล่าวหา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  <a:defRPr/>
            </a:pPr>
            <a:r>
              <a:rPr lang="th-TH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          1.1 บัตรสนเท่ห์ (ไม่ลงชื่อ/แอบอ้างชื่อ)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  <a:defRPr/>
            </a:pPr>
            <a:r>
              <a:rPr lang="th-TH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          1.2 หนังสือร้องเรียน (ลงชื่อ)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  <a:defRPr/>
            </a:pPr>
            <a:r>
              <a:rPr lang="th-TH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          1.3 สื่อสารมวลชน เช่น นสพ./วิทยุ/โทรทัศน์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  <a:defRPr/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      2. จากหน่วยงานอื่น เช่น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  <a:defRPr/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          1.1 </a:t>
            </a:r>
            <a:r>
              <a:rPr lang="th-TH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สตง.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/</a:t>
            </a:r>
            <a:r>
              <a:rPr lang="th-TH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ปปช.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/</a:t>
            </a:r>
            <a:r>
              <a:rPr lang="th-TH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ปปท.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/สำนักงาน ก.พ.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  <a:defRPr/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          1.2 สำนักนายกรัฐมนตรี/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  <a:defRPr/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          1.3 ผู้ตรวจการแผ่นดิน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  <a:defRPr/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          1.4 ศูนย์ดำรงธรรม/ศูนย์รับเรื่องร้องเรียน/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  <a:defRPr/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                หน่วยงานต้นสังกัด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  <a:defRPr/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          1.5 ตู้รับเรื่องร้องเรียน/โทรศัพท์สายตรง/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  <a:defRPr/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                </a:t>
            </a:r>
            <a:r>
              <a:rPr lang="th-TH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เว็ปไซต์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รับเรื่องร้องเรียน</a:t>
            </a:r>
            <a:endParaRPr lang="th-TH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</p:spTree>
  </p:cSld>
  <p:clrMapOvr>
    <a:masterClrMapping/>
  </p:clrMapOvr>
  <p:transition spd="slow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85860"/>
          </a:xfrm>
          <a:solidFill>
            <a:srgbClr val="000080"/>
          </a:solidFill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th-TH" sz="5400" dirty="0">
                <a:solidFill>
                  <a:schemeClr val="tx1"/>
                </a:solidFill>
                <a:effectLst/>
                <a:cs typeface="KodchiangUPC" pitchFamily="18" charset="-34"/>
              </a:rPr>
              <a:t>     </a:t>
            </a:r>
            <a:r>
              <a:rPr lang="th-TH" sz="5400" dirty="0">
                <a:solidFill>
                  <a:schemeClr val="tx1"/>
                </a:solidFill>
                <a:effectLst/>
                <a:latin typeface="JasmineUPC" pitchFamily="18" charset="-34"/>
                <a:cs typeface="JasmineUPC" pitchFamily="18" charset="-34"/>
              </a:rPr>
              <a:t>กฎหมาย หมายถึง </a:t>
            </a:r>
          </a:p>
        </p:txBody>
      </p:sp>
      <p:sp>
        <p:nvSpPr>
          <p:cNvPr id="410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8596" y="706437"/>
            <a:ext cx="9144000" cy="6151563"/>
          </a:xfrm>
        </p:spPr>
        <p:txBody>
          <a:bodyPr/>
          <a:lstStyle/>
          <a:p>
            <a:pPr>
              <a:lnSpc>
                <a:spcPct val="65000"/>
              </a:lnSpc>
              <a:buFontTx/>
              <a:buNone/>
            </a:pPr>
            <a:endParaRPr lang="th-TH" sz="4400" b="1" dirty="0">
              <a:solidFill>
                <a:schemeClr val="accent1"/>
              </a:solidFill>
              <a:cs typeface="KodchiangUPC" pitchFamily="18" charset="-34"/>
            </a:endParaRPr>
          </a:p>
          <a:p>
            <a:pPr>
              <a:lnSpc>
                <a:spcPct val="65000"/>
              </a:lnSpc>
              <a:buFontTx/>
              <a:buNone/>
            </a:pPr>
            <a:r>
              <a:rPr lang="th-TH" sz="4400" b="1" dirty="0">
                <a:solidFill>
                  <a:schemeClr val="accent1"/>
                </a:solidFill>
                <a:cs typeface="KodchiangUPC" pitchFamily="18" charset="-34"/>
              </a:rPr>
              <a:t>          </a:t>
            </a:r>
            <a:r>
              <a:rPr lang="th-TH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พจนานุกรมราชบัณฑิตยสถาน พ.ศ.2542</a:t>
            </a:r>
            <a:r>
              <a:rPr lang="th-TH" sz="4000" b="1" dirty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 </a:t>
            </a:r>
          </a:p>
          <a:p>
            <a:pPr>
              <a:lnSpc>
                <a:spcPct val="65000"/>
              </a:lnSpc>
              <a:buFontTx/>
              <a:buNone/>
            </a:pPr>
            <a:r>
              <a:rPr lang="th-TH" sz="4000" b="1" dirty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    </a:t>
            </a:r>
            <a:r>
              <a:rPr lang="en-US" sz="4000" b="1" dirty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    : </a:t>
            </a:r>
            <a:r>
              <a:rPr lang="th-TH" sz="3600" b="1" dirty="0">
                <a:effectLst/>
                <a:latin typeface="JasmineUPC" pitchFamily="18" charset="-34"/>
                <a:cs typeface="JasmineUPC" pitchFamily="18" charset="-34"/>
              </a:rPr>
              <a:t>กฎที่สถาบันหรือผู้มี</a:t>
            </a:r>
            <a:r>
              <a:rPr lang="th-TH" sz="3600" b="1" dirty="0" err="1">
                <a:effectLst/>
                <a:latin typeface="JasmineUPC" pitchFamily="18" charset="-34"/>
                <a:cs typeface="JasmineUPC" pitchFamily="18" charset="-34"/>
              </a:rPr>
              <a:t>อํานาจ</a:t>
            </a:r>
            <a:r>
              <a:rPr lang="th-TH" sz="3600" b="1" dirty="0">
                <a:effectLst/>
                <a:latin typeface="JasmineUPC" pitchFamily="18" charset="-34"/>
                <a:cs typeface="JasmineUPC" pitchFamily="18" charset="-34"/>
              </a:rPr>
              <a:t>สูงสุดในรัฐตราขึ้น</a:t>
            </a:r>
          </a:p>
          <a:p>
            <a:pPr>
              <a:lnSpc>
                <a:spcPct val="65000"/>
              </a:lnSpc>
              <a:buFontTx/>
              <a:buNone/>
            </a:pPr>
            <a:r>
              <a:rPr lang="th-TH" sz="3600" b="1" dirty="0">
                <a:effectLst/>
                <a:latin typeface="JasmineUPC" pitchFamily="18" charset="-34"/>
                <a:cs typeface="JasmineUPC" pitchFamily="18" charset="-34"/>
              </a:rPr>
              <a:t>    หรือที่เกิดขึ้นจากจารีตประเพณีอันเป็นที่ยอมรับ</a:t>
            </a:r>
          </a:p>
          <a:p>
            <a:pPr>
              <a:lnSpc>
                <a:spcPct val="65000"/>
              </a:lnSpc>
              <a:buFontTx/>
              <a:buNone/>
            </a:pPr>
            <a:r>
              <a:rPr lang="th-TH" sz="3600" b="1" dirty="0">
                <a:effectLst/>
                <a:latin typeface="JasmineUPC" pitchFamily="18" charset="-34"/>
                <a:cs typeface="JasmineUPC" pitchFamily="18" charset="-34"/>
              </a:rPr>
              <a:t>    นับถือ เพื่อใช้ในการบริหารประเทศ เพื่อใช้บังคับ</a:t>
            </a:r>
          </a:p>
          <a:p>
            <a:pPr>
              <a:lnSpc>
                <a:spcPct val="65000"/>
              </a:lnSpc>
              <a:buFontTx/>
              <a:buNone/>
            </a:pPr>
            <a:r>
              <a:rPr lang="th-TH" sz="3600" b="1" dirty="0">
                <a:effectLst/>
                <a:latin typeface="JasmineUPC" pitchFamily="18" charset="-34"/>
                <a:cs typeface="JasmineUPC" pitchFamily="18" charset="-34"/>
              </a:rPr>
              <a:t>    บุคคลให้ปฏิบัติตาม หรือเพื่อ</a:t>
            </a:r>
            <a:r>
              <a:rPr lang="th-TH" sz="3600" b="1" dirty="0" err="1">
                <a:effectLst/>
                <a:latin typeface="JasmineUPC" pitchFamily="18" charset="-34"/>
                <a:cs typeface="JasmineUPC" pitchFamily="18" charset="-34"/>
              </a:rPr>
              <a:t>กําหนด</a:t>
            </a:r>
            <a:r>
              <a:rPr lang="th-TH" sz="3600" b="1" dirty="0">
                <a:effectLst/>
                <a:latin typeface="JasmineUPC" pitchFamily="18" charset="-34"/>
                <a:cs typeface="JasmineUPC" pitchFamily="18" charset="-34"/>
              </a:rPr>
              <a:t>ระเบียบแห่ง</a:t>
            </a:r>
          </a:p>
          <a:p>
            <a:pPr>
              <a:lnSpc>
                <a:spcPct val="65000"/>
              </a:lnSpc>
              <a:buFontTx/>
              <a:buNone/>
            </a:pPr>
            <a:r>
              <a:rPr lang="th-TH" sz="3600" b="1" dirty="0">
                <a:effectLst/>
                <a:latin typeface="JasmineUPC" pitchFamily="18" charset="-34"/>
                <a:cs typeface="JasmineUPC" pitchFamily="18" charset="-34"/>
              </a:rPr>
              <a:t>    ความสัมพันธ์ระหว่างบุคคลหรือระหว่างบุคคล</a:t>
            </a:r>
          </a:p>
          <a:p>
            <a:pPr>
              <a:lnSpc>
                <a:spcPct val="65000"/>
              </a:lnSpc>
              <a:buFontTx/>
              <a:buNone/>
            </a:pPr>
            <a:r>
              <a:rPr lang="th-TH" sz="3600" b="1" dirty="0">
                <a:effectLst/>
                <a:latin typeface="JasmineUPC" pitchFamily="18" charset="-34"/>
                <a:cs typeface="JasmineUPC" pitchFamily="18" charset="-34"/>
              </a:rPr>
              <a:t>    กับรัฐ</a:t>
            </a:r>
          </a:p>
          <a:p>
            <a:pPr>
              <a:lnSpc>
                <a:spcPct val="65000"/>
              </a:lnSpc>
              <a:buFontTx/>
              <a:buNone/>
            </a:pPr>
            <a:r>
              <a:rPr lang="th-TH" sz="3600" b="1" dirty="0">
                <a:effectLst/>
                <a:latin typeface="JasmineUPC" pitchFamily="18" charset="-34"/>
                <a:cs typeface="JasmineUPC" pitchFamily="18" charset="-34"/>
              </a:rPr>
              <a:t>                   พจนานุกรมมติชน พ.ศ.2547</a:t>
            </a:r>
          </a:p>
          <a:p>
            <a:pPr>
              <a:lnSpc>
                <a:spcPct val="65000"/>
              </a:lnSpc>
              <a:buFontTx/>
              <a:buNone/>
            </a:pPr>
            <a:r>
              <a:rPr lang="th-TH" sz="3600" b="1" dirty="0">
                <a:effectLst/>
                <a:latin typeface="JasmineUPC" pitchFamily="18" charset="-34"/>
                <a:cs typeface="JasmineUPC" pitchFamily="18" charset="-34"/>
              </a:rPr>
              <a:t>    </a:t>
            </a:r>
            <a:r>
              <a:rPr lang="en-US" sz="3600" b="1" dirty="0">
                <a:effectLst/>
                <a:latin typeface="JasmineUPC" pitchFamily="18" charset="-34"/>
                <a:cs typeface="JasmineUPC" pitchFamily="18" charset="-34"/>
              </a:rPr>
              <a:t>     : </a:t>
            </a:r>
            <a:r>
              <a:rPr lang="th-TH" sz="3600" b="1" dirty="0">
                <a:effectLst/>
                <a:latin typeface="JasmineUPC" pitchFamily="18" charset="-34"/>
                <a:cs typeface="JasmineUPC" pitchFamily="18" charset="-34"/>
              </a:rPr>
              <a:t>ระเบียบหรือข้อบังคับที่รัฐกำหนดขึ้น เพื่อเป็น</a:t>
            </a:r>
          </a:p>
          <a:p>
            <a:pPr>
              <a:lnSpc>
                <a:spcPct val="65000"/>
              </a:lnSpc>
              <a:buFontTx/>
              <a:buNone/>
            </a:pPr>
            <a:r>
              <a:rPr lang="th-TH" sz="3600" b="1" dirty="0">
                <a:effectLst/>
                <a:latin typeface="JasmineUPC" pitchFamily="18" charset="-34"/>
                <a:cs typeface="JasmineUPC" pitchFamily="18" charset="-34"/>
              </a:rPr>
              <a:t>           เครื่องมือจัดการบริการประเทศหรือรัฐ   </a:t>
            </a:r>
            <a:r>
              <a:rPr lang="th-TH" sz="4000" b="1" dirty="0">
                <a:latin typeface="JasmineUPC" pitchFamily="18" charset="-34"/>
                <a:cs typeface="JasmineUPC" pitchFamily="18" charset="-34"/>
              </a:rPr>
              <a:t>  </a:t>
            </a:r>
          </a:p>
        </p:txBody>
      </p:sp>
    </p:spTree>
  </p:cSld>
  <p:clrMapOvr>
    <a:masterClrMapping/>
  </p:clrMapOvr>
  <p:transition>
    <p:pull dir="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sz="6000">
                <a:latin typeface="Times New Roman" pitchFamily="18" charset="0"/>
                <a:cs typeface="KodchiangUPC" pitchFamily="18" charset="-34"/>
              </a:rPr>
              <a:t> 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lnSpc>
                <a:spcPct val="75000"/>
              </a:lnSpc>
              <a:buFontTx/>
              <a:buNone/>
              <a:defRPr/>
            </a:pPr>
            <a:r>
              <a:rPr lang="th-TH" sz="4000" b="1" dirty="0">
                <a:latin typeface="JasmineUPC" pitchFamily="18" charset="-34"/>
                <a:cs typeface="JasmineUPC" pitchFamily="18" charset="-34"/>
              </a:rPr>
              <a:t>           </a:t>
            </a:r>
          </a:p>
          <a:p>
            <a:pPr>
              <a:lnSpc>
                <a:spcPct val="75000"/>
              </a:lnSpc>
              <a:buFontTx/>
              <a:buNone/>
              <a:defRPr/>
            </a:pPr>
            <a:r>
              <a:rPr lang="th-TH" sz="4000" b="1" dirty="0">
                <a:latin typeface="JasmineUPC" pitchFamily="18" charset="-34"/>
                <a:cs typeface="JasmineUPC" pitchFamily="18" charset="-34"/>
              </a:rPr>
              <a:t>                        </a:t>
            </a:r>
            <a:r>
              <a:rPr lang="th-TH" sz="4000" b="1" u="sng" dirty="0">
                <a:latin typeface="JasmineUPC" pitchFamily="18" charset="-34"/>
                <a:cs typeface="JasmineUPC" pitchFamily="18" charset="-34"/>
              </a:rPr>
              <a:t>การสืบสวน(ทางวินัย)</a:t>
            </a:r>
            <a:r>
              <a:rPr lang="th-TH" sz="4000" b="1" dirty="0">
                <a:latin typeface="JasmineUPC" pitchFamily="18" charset="-34"/>
                <a:cs typeface="JasmineUPC" pitchFamily="18" charset="-34"/>
              </a:rPr>
              <a:t> </a:t>
            </a:r>
          </a:p>
          <a:p>
            <a:pPr>
              <a:lnSpc>
                <a:spcPct val="65000"/>
              </a:lnSpc>
              <a:buFontTx/>
              <a:buNone/>
              <a:defRPr/>
            </a:pPr>
            <a:r>
              <a:rPr lang="th-TH" sz="4000" b="1" dirty="0">
                <a:latin typeface="JasmineUPC" pitchFamily="18" charset="-34"/>
                <a:cs typeface="JasmineUPC" pitchFamily="18" charset="-34"/>
              </a:rPr>
              <a:t>  คือ การสืบหาข้อเท็จจริงและพยานหลักฐานในเบื้องต้น </a:t>
            </a:r>
          </a:p>
          <a:p>
            <a:pPr>
              <a:lnSpc>
                <a:spcPct val="65000"/>
              </a:lnSpc>
              <a:buFontTx/>
              <a:buNone/>
              <a:defRPr/>
            </a:pPr>
            <a:r>
              <a:rPr lang="th-TH" sz="4000" b="1" dirty="0">
                <a:latin typeface="JasmineUPC" pitchFamily="18" charset="-34"/>
                <a:cs typeface="JasmineUPC" pitchFamily="18" charset="-34"/>
              </a:rPr>
              <a:t>       - ผบ.ดำเนินการสืบสวนเอง</a:t>
            </a:r>
          </a:p>
          <a:p>
            <a:pPr>
              <a:lnSpc>
                <a:spcPct val="65000"/>
              </a:lnSpc>
              <a:buFontTx/>
              <a:buNone/>
              <a:defRPr/>
            </a:pPr>
            <a:r>
              <a:rPr lang="th-TH" sz="4000" b="1" dirty="0">
                <a:latin typeface="JasmineUPC" pitchFamily="18" charset="-34"/>
                <a:cs typeface="JasmineUPC" pitchFamily="18" charset="-34"/>
              </a:rPr>
              <a:t>       - มอบหมายให้ผู้ใต้บังคับบัญชาสืบสวน</a:t>
            </a:r>
          </a:p>
          <a:p>
            <a:pPr>
              <a:lnSpc>
                <a:spcPct val="65000"/>
              </a:lnSpc>
              <a:buFontTx/>
              <a:buNone/>
              <a:defRPr/>
            </a:pPr>
            <a:r>
              <a:rPr lang="th-TH" sz="4000" b="1" dirty="0">
                <a:latin typeface="JasmineUPC" pitchFamily="18" charset="-34"/>
                <a:cs typeface="JasmineUPC" pitchFamily="18" charset="-34"/>
              </a:rPr>
              <a:t>       - แต่งตั้งคณะกรรมการสืบสวน  </a:t>
            </a:r>
          </a:p>
          <a:p>
            <a:pPr>
              <a:lnSpc>
                <a:spcPct val="75000"/>
              </a:lnSpc>
              <a:buFontTx/>
              <a:buNone/>
              <a:defRPr/>
            </a:pPr>
            <a:r>
              <a:rPr lang="th-TH" sz="4000" b="1" dirty="0">
                <a:latin typeface="JasmineUPC" pitchFamily="18" charset="-34"/>
                <a:cs typeface="JasmineUPC" pitchFamily="18" charset="-34"/>
              </a:rPr>
              <a:t>                       </a:t>
            </a:r>
            <a:r>
              <a:rPr lang="th-TH" sz="4000" b="1" u="sng" dirty="0">
                <a:latin typeface="JasmineUPC" pitchFamily="18" charset="-34"/>
                <a:cs typeface="JasmineUPC" pitchFamily="18" charset="-34"/>
              </a:rPr>
              <a:t>การสอบสวน(ทางวินัย)</a:t>
            </a:r>
          </a:p>
          <a:p>
            <a:pPr>
              <a:lnSpc>
                <a:spcPct val="75000"/>
              </a:lnSpc>
              <a:buFontTx/>
              <a:buNone/>
              <a:defRPr/>
            </a:pPr>
            <a:r>
              <a:rPr lang="th-TH" sz="4000" b="1" dirty="0">
                <a:latin typeface="JasmineUPC" pitchFamily="18" charset="-34"/>
                <a:cs typeface="JasmineUPC" pitchFamily="18" charset="-34"/>
              </a:rPr>
              <a:t>  คือ การรวบรวมพยานหลักฐาน/การดำเนินการ เพื่อ...</a:t>
            </a:r>
          </a:p>
          <a:p>
            <a:pPr>
              <a:lnSpc>
                <a:spcPct val="75000"/>
              </a:lnSpc>
              <a:buFontTx/>
              <a:buNone/>
              <a:defRPr/>
            </a:pPr>
            <a:r>
              <a:rPr lang="th-TH" sz="4000" b="1" dirty="0">
                <a:latin typeface="JasmineUPC" pitchFamily="18" charset="-34"/>
                <a:cs typeface="JasmineUPC" pitchFamily="18" charset="-34"/>
              </a:rPr>
              <a:t>       - จะทราบข้อเท็จจริง/พฤติการณ์</a:t>
            </a:r>
          </a:p>
          <a:p>
            <a:pPr>
              <a:lnSpc>
                <a:spcPct val="75000"/>
              </a:lnSpc>
              <a:buFontTx/>
              <a:buNone/>
              <a:defRPr/>
            </a:pPr>
            <a:r>
              <a:rPr lang="th-TH" sz="4000" b="1" dirty="0">
                <a:latin typeface="JasmineUPC" pitchFamily="18" charset="-34"/>
                <a:cs typeface="JasmineUPC" pitchFamily="18" charset="-34"/>
              </a:rPr>
              <a:t>       - พิสูจน์ความผิดว่า กระทำผิด หรือไม่ </a:t>
            </a:r>
          </a:p>
        </p:txBody>
      </p:sp>
    </p:spTree>
    <p:extLst>
      <p:ext uri="{BB962C8B-B14F-4D97-AF65-F5344CB8AC3E}">
        <p14:creationId xmlns:p14="http://schemas.microsoft.com/office/powerpoint/2010/main" val="1096185242"/>
      </p:ext>
    </p:extLst>
  </p:cSld>
  <p:clrMapOvr>
    <a:masterClrMapping/>
  </p:clrMapOvr>
  <p:transition spd="slow">
    <p:cover dir="l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ChangeArrowheads="1"/>
          </p:cNvSpPr>
          <p:nvPr/>
        </p:nvSpPr>
        <p:spPr bwMode="auto">
          <a:xfrm>
            <a:off x="1909763" y="98425"/>
            <a:ext cx="5399087" cy="522288"/>
          </a:xfrm>
          <a:prstGeom prst="rect">
            <a:avLst/>
          </a:prstGeom>
          <a:solidFill>
            <a:srgbClr val="00FF00"/>
          </a:solidFill>
          <a:ln w="9525" algn="ctr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ngsana New" panose="02020603050405020304" pitchFamily="18" charset="-34"/>
              </a:rPr>
              <a:t>มีการกล่าวหา/สงสัย ว่าข้าราชการกระทำผิดวินัย</a:t>
            </a:r>
          </a:p>
        </p:txBody>
      </p:sp>
      <p:sp>
        <p:nvSpPr>
          <p:cNvPr id="241667" name="Oval 3"/>
          <p:cNvSpPr>
            <a:spLocks noChangeArrowheads="1"/>
          </p:cNvSpPr>
          <p:nvPr/>
        </p:nvSpPr>
        <p:spPr bwMode="auto">
          <a:xfrm>
            <a:off x="2916238" y="4292600"/>
            <a:ext cx="1727200" cy="576263"/>
          </a:xfrm>
          <a:prstGeom prst="ellipse">
            <a:avLst/>
          </a:prstGeom>
          <a:solidFill>
            <a:srgbClr val="006600"/>
          </a:solidFill>
          <a:ln w="9525" algn="ctr">
            <a:solidFill>
              <a:srgbClr val="D60093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ngsana New" panose="02020603050405020304" pitchFamily="18" charset="-34"/>
              </a:rPr>
              <a:t>มูลไม่ร้ายแรง</a:t>
            </a:r>
          </a:p>
        </p:txBody>
      </p:sp>
      <p:sp>
        <p:nvSpPr>
          <p:cNvPr id="241668" name="Rectangle 4"/>
          <p:cNvSpPr>
            <a:spLocks noChangeArrowheads="1"/>
          </p:cNvSpPr>
          <p:nvPr/>
        </p:nvSpPr>
        <p:spPr bwMode="auto">
          <a:xfrm>
            <a:off x="2268538" y="908050"/>
            <a:ext cx="1295400" cy="504825"/>
          </a:xfrm>
          <a:prstGeom prst="rect">
            <a:avLst/>
          </a:prstGeom>
          <a:solidFill>
            <a:srgbClr val="080808"/>
          </a:solidFill>
          <a:ln w="9525" algn="ctr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ngsana New" panose="02020603050405020304" pitchFamily="18" charset="-34"/>
              </a:rPr>
              <a:t>ผบ.</a:t>
            </a:r>
          </a:p>
        </p:txBody>
      </p:sp>
      <p:sp>
        <p:nvSpPr>
          <p:cNvPr id="241669" name="Rectangle 5"/>
          <p:cNvSpPr>
            <a:spLocks noChangeArrowheads="1"/>
          </p:cNvSpPr>
          <p:nvPr/>
        </p:nvSpPr>
        <p:spPr bwMode="auto">
          <a:xfrm>
            <a:off x="5651500" y="1701800"/>
            <a:ext cx="3168650" cy="647700"/>
          </a:xfrm>
          <a:prstGeom prst="rect">
            <a:avLst/>
          </a:prstGeom>
          <a:solidFill>
            <a:srgbClr val="660033"/>
          </a:solidFill>
          <a:ln w="9525" algn="ctr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ngsana New" panose="02020603050405020304" pitchFamily="18" charset="-34"/>
              </a:rPr>
              <a:t>     พิจารณาในเบื้องต้น ม.91ว.1    </a:t>
            </a:r>
          </a:p>
        </p:txBody>
      </p:sp>
      <p:sp>
        <p:nvSpPr>
          <p:cNvPr id="241670" name="Rectangle 6"/>
          <p:cNvSpPr>
            <a:spLocks noChangeArrowheads="1"/>
          </p:cNvSpPr>
          <p:nvPr/>
        </p:nvSpPr>
        <p:spPr bwMode="auto">
          <a:xfrm>
            <a:off x="1763713" y="1700213"/>
            <a:ext cx="3457575" cy="649287"/>
          </a:xfrm>
          <a:prstGeom prst="rect">
            <a:avLst/>
          </a:prstGeom>
          <a:solidFill>
            <a:schemeClr val="accent2"/>
          </a:solidFill>
          <a:ln w="9525" algn="ctr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ngsana New" panose="02020603050405020304" pitchFamily="18" charset="-34"/>
              </a:rPr>
              <a:t>ดำเนินการ/สั่ง สืบสวน ม.91ว.1</a:t>
            </a:r>
          </a:p>
        </p:txBody>
      </p:sp>
      <p:sp>
        <p:nvSpPr>
          <p:cNvPr id="241671" name="Rectangle 7"/>
          <p:cNvSpPr>
            <a:spLocks noChangeArrowheads="1"/>
          </p:cNvSpPr>
          <p:nvPr/>
        </p:nvSpPr>
        <p:spPr bwMode="auto">
          <a:xfrm>
            <a:off x="3995738" y="836613"/>
            <a:ext cx="2808287" cy="504825"/>
          </a:xfrm>
          <a:prstGeom prst="rect">
            <a:avLst/>
          </a:prstGeom>
          <a:solidFill>
            <a:srgbClr val="000066"/>
          </a:solidFill>
          <a:ln w="9525" algn="ctr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ngsana New" panose="02020603050405020304" pitchFamily="18" charset="-34"/>
              </a:rPr>
              <a:t>ผบ.ผู้สั่งบรรจุ ม.57 </a:t>
            </a:r>
          </a:p>
        </p:txBody>
      </p:sp>
      <p:sp>
        <p:nvSpPr>
          <p:cNvPr id="241672" name="Oval 8"/>
          <p:cNvSpPr>
            <a:spLocks noChangeArrowheads="1"/>
          </p:cNvSpPr>
          <p:nvPr/>
        </p:nvSpPr>
        <p:spPr bwMode="auto">
          <a:xfrm>
            <a:off x="179388" y="3429000"/>
            <a:ext cx="792162" cy="72072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D60093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ngsana New" panose="02020603050405020304" pitchFamily="18" charset="-34"/>
              </a:rPr>
              <a:t>ให้ยุติ</a:t>
            </a: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ngsana New" panose="02020603050405020304" pitchFamily="18" charset="-34"/>
              </a:rPr>
              <a:t>เรื่อง</a:t>
            </a:r>
          </a:p>
        </p:txBody>
      </p:sp>
      <p:sp>
        <p:nvSpPr>
          <p:cNvPr id="241673" name="Rectangle 9"/>
          <p:cNvSpPr>
            <a:spLocks noChangeArrowheads="1"/>
          </p:cNvSpPr>
          <p:nvPr/>
        </p:nvSpPr>
        <p:spPr bwMode="auto">
          <a:xfrm>
            <a:off x="1187450" y="3357563"/>
            <a:ext cx="2592388" cy="792162"/>
          </a:xfrm>
          <a:prstGeom prst="rect">
            <a:avLst/>
          </a:prstGeom>
          <a:solidFill>
            <a:srgbClr val="FF0066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ngsana New" panose="02020603050405020304" pitchFamily="18" charset="-34"/>
              </a:rPr>
              <a:t>กรณีไม่มีมูลที่ควรกล่าวหา</a:t>
            </a: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ngsana New" panose="02020603050405020304" pitchFamily="18" charset="-34"/>
              </a:rPr>
              <a:t>ว่ากระทำผิดวินัย ม.91ว.1</a:t>
            </a:r>
          </a:p>
        </p:txBody>
      </p:sp>
      <p:sp>
        <p:nvSpPr>
          <p:cNvPr id="241674" name="Rectangle 10"/>
          <p:cNvSpPr>
            <a:spLocks noChangeArrowheads="1"/>
          </p:cNvSpPr>
          <p:nvPr/>
        </p:nvSpPr>
        <p:spPr bwMode="auto">
          <a:xfrm>
            <a:off x="4572000" y="3357563"/>
            <a:ext cx="4105275" cy="792162"/>
          </a:xfrm>
          <a:prstGeom prst="rect">
            <a:avLst/>
          </a:prstGeom>
          <a:solidFill>
            <a:srgbClr val="0066FF"/>
          </a:solidFill>
          <a:ln w="9525" algn="ctr">
            <a:solidFill>
              <a:srgbClr val="66FF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ngsana New" panose="02020603050405020304" pitchFamily="18" charset="-34"/>
              </a:rPr>
              <a:t>กรณีมีมูลที่ควรกล่าวหาว่ากระทำผิดวินัย </a:t>
            </a: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ngsana New" panose="02020603050405020304" pitchFamily="18" charset="-34"/>
              </a:rPr>
              <a:t>+ มีพยานหลักฐานเบื้องต้น ม.91ว.2</a:t>
            </a:r>
          </a:p>
        </p:txBody>
      </p:sp>
      <p:sp>
        <p:nvSpPr>
          <p:cNvPr id="241675" name="Rectangle 11"/>
          <p:cNvSpPr>
            <a:spLocks noChangeArrowheads="1"/>
          </p:cNvSpPr>
          <p:nvPr/>
        </p:nvSpPr>
        <p:spPr bwMode="auto">
          <a:xfrm>
            <a:off x="2339975" y="2492375"/>
            <a:ext cx="4608513" cy="647700"/>
          </a:xfrm>
          <a:prstGeom prst="rect">
            <a:avLst/>
          </a:prstGeom>
          <a:solidFill>
            <a:srgbClr val="000066"/>
          </a:solidFill>
          <a:ln w="9525" algn="ctr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ngsana New" panose="02020603050405020304" pitchFamily="18" charset="-34"/>
              </a:rPr>
              <a:t>ผบ.ผู้สั่งบรรจุ ม.57 พิจารณาเห็นว่า </a:t>
            </a:r>
          </a:p>
        </p:txBody>
      </p:sp>
      <p:sp>
        <p:nvSpPr>
          <p:cNvPr id="241676" name="Oval 12"/>
          <p:cNvSpPr>
            <a:spLocks noChangeArrowheads="1"/>
          </p:cNvSpPr>
          <p:nvPr/>
        </p:nvSpPr>
        <p:spPr bwMode="auto">
          <a:xfrm>
            <a:off x="6659563" y="4292600"/>
            <a:ext cx="2016125" cy="576263"/>
          </a:xfrm>
          <a:prstGeom prst="ellipse">
            <a:avLst/>
          </a:prstGeom>
          <a:solidFill>
            <a:srgbClr val="006600"/>
          </a:solidFill>
          <a:ln w="9525" algn="ctr">
            <a:solidFill>
              <a:srgbClr val="D60093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ngsana New" panose="02020603050405020304" pitchFamily="18" charset="-34"/>
              </a:rPr>
              <a:t>มูลร้ายแรง</a:t>
            </a:r>
          </a:p>
        </p:txBody>
      </p:sp>
      <p:sp>
        <p:nvSpPr>
          <p:cNvPr id="241677" name="Rectangle 13"/>
          <p:cNvSpPr>
            <a:spLocks noChangeArrowheads="1"/>
          </p:cNvSpPr>
          <p:nvPr/>
        </p:nvSpPr>
        <p:spPr bwMode="auto">
          <a:xfrm>
            <a:off x="6661150" y="5157788"/>
            <a:ext cx="2303463" cy="792162"/>
          </a:xfrm>
          <a:prstGeom prst="rect">
            <a:avLst/>
          </a:prstGeom>
          <a:solidFill>
            <a:srgbClr val="FF66CC"/>
          </a:solidFill>
          <a:ln w="9525" algn="ctr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ngsana New" panose="02020603050405020304" pitchFamily="18" charset="-34"/>
              </a:rPr>
              <a:t>ตั้งสอบร้ายแรง ม.93</a:t>
            </a: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ngsana New" panose="02020603050405020304" pitchFamily="18" charset="-34"/>
              </a:rPr>
              <a:t>(สอบสวนตาม กฎวินัย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ngsana New" panose="02020603050405020304" pitchFamily="18" charset="-34"/>
              </a:rPr>
              <a:t>56</a:t>
            </a:r>
            <a:r>
              <a:rPr kumimoji="0" lang="th-TH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ngsana New" panose="02020603050405020304" pitchFamily="18" charset="-34"/>
              </a:rPr>
              <a:t>)</a:t>
            </a:r>
          </a:p>
        </p:txBody>
      </p:sp>
      <p:sp>
        <p:nvSpPr>
          <p:cNvPr id="241678" name="Rectangle 14"/>
          <p:cNvSpPr>
            <a:spLocks noChangeArrowheads="1"/>
          </p:cNvSpPr>
          <p:nvPr/>
        </p:nvSpPr>
        <p:spPr bwMode="auto">
          <a:xfrm>
            <a:off x="3706813" y="5084763"/>
            <a:ext cx="2665412" cy="719137"/>
          </a:xfrm>
          <a:prstGeom prst="rect">
            <a:avLst/>
          </a:prstGeom>
          <a:solidFill>
            <a:srgbClr val="660033"/>
          </a:solidFill>
          <a:ln w="9525" algn="ctr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ngsana New" panose="02020603050405020304" pitchFamily="18" charset="-34"/>
              </a:rPr>
              <a:t>ตั้งสอบไม่ร้ายแรง ม.92</a:t>
            </a: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ngsana New" panose="02020603050405020304" pitchFamily="18" charset="-34"/>
              </a:rPr>
              <a:t>(สอบสวนตาม กฎวินัย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ngsana New" panose="02020603050405020304" pitchFamily="18" charset="-34"/>
              </a:rPr>
              <a:t>56</a:t>
            </a:r>
            <a:r>
              <a:rPr kumimoji="0" lang="th-TH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ngsana New" panose="02020603050405020304" pitchFamily="18" charset="-34"/>
              </a:rPr>
              <a:t>)</a:t>
            </a:r>
          </a:p>
        </p:txBody>
      </p:sp>
      <p:sp>
        <p:nvSpPr>
          <p:cNvPr id="241679" name="Rectangle 15"/>
          <p:cNvSpPr>
            <a:spLocks noChangeArrowheads="1"/>
          </p:cNvSpPr>
          <p:nvPr/>
        </p:nvSpPr>
        <p:spPr bwMode="auto">
          <a:xfrm>
            <a:off x="250825" y="5084763"/>
            <a:ext cx="3168650" cy="1512887"/>
          </a:xfrm>
          <a:prstGeom prst="rect">
            <a:avLst/>
          </a:prstGeom>
          <a:solidFill>
            <a:srgbClr val="080808"/>
          </a:solidFill>
          <a:ln w="9525" algn="ctr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ngsana New" panose="02020603050405020304" pitchFamily="18" charset="-34"/>
              </a:rPr>
              <a:t>ผบ.ม.57 </a:t>
            </a:r>
            <a:r>
              <a:rPr kumimoji="0" lang="th-TH" sz="3200" b="1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ngsana New" panose="02020603050405020304" pitchFamily="18" charset="-34"/>
              </a:rPr>
              <a:t>ดำเนินการ/สั่งให้</a:t>
            </a: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ngsana New" panose="02020603050405020304" pitchFamily="18" charset="-34"/>
              </a:rPr>
              <a:t>แจ้งข้อกล่าวหา/สรุปพยานฯ</a:t>
            </a: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ngsana New" panose="02020603050405020304" pitchFamily="18" charset="-34"/>
              </a:rPr>
              <a:t>ให้ทราบ-รับฟังคำชี้แจง ม.92</a:t>
            </a: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ngsana New" panose="02020603050405020304" pitchFamily="18" charset="-34"/>
              </a:rPr>
              <a:t>(แจ้งเอง/มอบ จนท./มอบ คกก.สืบฯ)</a:t>
            </a:r>
          </a:p>
        </p:txBody>
      </p:sp>
      <p:sp>
        <p:nvSpPr>
          <p:cNvPr id="241680" name="Oval 16"/>
          <p:cNvSpPr>
            <a:spLocks noChangeArrowheads="1"/>
          </p:cNvSpPr>
          <p:nvPr/>
        </p:nvSpPr>
        <p:spPr bwMode="auto">
          <a:xfrm>
            <a:off x="3995738" y="6092825"/>
            <a:ext cx="2808287" cy="487363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D60093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ngsana New" panose="02020603050405020304" pitchFamily="18" charset="-34"/>
              </a:rPr>
              <a:t>ลงโทษ/สั่งยุติเรื่อง</a:t>
            </a:r>
          </a:p>
        </p:txBody>
      </p:sp>
      <p:sp>
        <p:nvSpPr>
          <p:cNvPr id="241681" name="Line 17"/>
          <p:cNvSpPr>
            <a:spLocks noChangeShapeType="1"/>
          </p:cNvSpPr>
          <p:nvPr/>
        </p:nvSpPr>
        <p:spPr bwMode="auto">
          <a:xfrm>
            <a:off x="3635375" y="1125538"/>
            <a:ext cx="360363" cy="0"/>
          </a:xfrm>
          <a:prstGeom prst="line">
            <a:avLst/>
          </a:prstGeom>
          <a:noFill/>
          <a:ln w="9525">
            <a:solidFill>
              <a:srgbClr val="D6009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ngsana New"/>
            </a:endParaRPr>
          </a:p>
        </p:txBody>
      </p:sp>
      <p:sp>
        <p:nvSpPr>
          <p:cNvPr id="241682" name="Line 18"/>
          <p:cNvSpPr>
            <a:spLocks noChangeShapeType="1"/>
          </p:cNvSpPr>
          <p:nvPr/>
        </p:nvSpPr>
        <p:spPr bwMode="auto">
          <a:xfrm flipH="1">
            <a:off x="4572000" y="4149725"/>
            <a:ext cx="1079500" cy="431800"/>
          </a:xfrm>
          <a:prstGeom prst="line">
            <a:avLst/>
          </a:prstGeom>
          <a:noFill/>
          <a:ln w="9525">
            <a:solidFill>
              <a:srgbClr val="D6009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ngsana New"/>
            </a:endParaRPr>
          </a:p>
        </p:txBody>
      </p:sp>
      <p:sp>
        <p:nvSpPr>
          <p:cNvPr id="241683" name="Line 19"/>
          <p:cNvSpPr>
            <a:spLocks noChangeShapeType="1"/>
          </p:cNvSpPr>
          <p:nvPr/>
        </p:nvSpPr>
        <p:spPr bwMode="auto">
          <a:xfrm>
            <a:off x="5580063" y="4149725"/>
            <a:ext cx="1079500" cy="431800"/>
          </a:xfrm>
          <a:prstGeom prst="line">
            <a:avLst/>
          </a:prstGeom>
          <a:noFill/>
          <a:ln w="9525">
            <a:solidFill>
              <a:srgbClr val="D6009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ngsana New"/>
            </a:endParaRPr>
          </a:p>
        </p:txBody>
      </p:sp>
      <p:sp>
        <p:nvSpPr>
          <p:cNvPr id="241684" name="Line 20"/>
          <p:cNvSpPr>
            <a:spLocks noChangeShapeType="1"/>
          </p:cNvSpPr>
          <p:nvPr/>
        </p:nvSpPr>
        <p:spPr bwMode="auto">
          <a:xfrm>
            <a:off x="3419475" y="6021388"/>
            <a:ext cx="649288" cy="288925"/>
          </a:xfrm>
          <a:prstGeom prst="line">
            <a:avLst/>
          </a:prstGeom>
          <a:noFill/>
          <a:ln w="9525">
            <a:solidFill>
              <a:srgbClr val="D6009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ngsana New"/>
            </a:endParaRPr>
          </a:p>
        </p:txBody>
      </p:sp>
      <p:sp>
        <p:nvSpPr>
          <p:cNvPr id="241685" name="Line 21"/>
          <p:cNvSpPr>
            <a:spLocks noChangeShapeType="1"/>
          </p:cNvSpPr>
          <p:nvPr/>
        </p:nvSpPr>
        <p:spPr bwMode="auto">
          <a:xfrm flipH="1">
            <a:off x="6732588" y="5876925"/>
            <a:ext cx="936625" cy="360363"/>
          </a:xfrm>
          <a:prstGeom prst="line">
            <a:avLst/>
          </a:prstGeom>
          <a:noFill/>
          <a:ln w="9525">
            <a:solidFill>
              <a:srgbClr val="D6009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ngsana New"/>
            </a:endParaRPr>
          </a:p>
        </p:txBody>
      </p:sp>
      <p:sp>
        <p:nvSpPr>
          <p:cNvPr id="241686" name="Line 22"/>
          <p:cNvSpPr>
            <a:spLocks noChangeShapeType="1"/>
          </p:cNvSpPr>
          <p:nvPr/>
        </p:nvSpPr>
        <p:spPr bwMode="auto">
          <a:xfrm>
            <a:off x="5219700" y="5805488"/>
            <a:ext cx="0" cy="287337"/>
          </a:xfrm>
          <a:prstGeom prst="line">
            <a:avLst/>
          </a:prstGeom>
          <a:noFill/>
          <a:ln w="9525">
            <a:solidFill>
              <a:srgbClr val="D6009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ngsana New"/>
            </a:endParaRPr>
          </a:p>
        </p:txBody>
      </p:sp>
      <p:sp>
        <p:nvSpPr>
          <p:cNvPr id="241687" name="Line 23"/>
          <p:cNvSpPr>
            <a:spLocks noChangeShapeType="1"/>
          </p:cNvSpPr>
          <p:nvPr/>
        </p:nvSpPr>
        <p:spPr bwMode="auto">
          <a:xfrm flipH="1">
            <a:off x="5364163" y="620713"/>
            <a:ext cx="0" cy="215900"/>
          </a:xfrm>
          <a:prstGeom prst="line">
            <a:avLst/>
          </a:prstGeom>
          <a:noFill/>
          <a:ln w="9525">
            <a:solidFill>
              <a:srgbClr val="D6009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ngsana New"/>
            </a:endParaRPr>
          </a:p>
        </p:txBody>
      </p:sp>
      <p:sp>
        <p:nvSpPr>
          <p:cNvPr id="241688" name="Line 24"/>
          <p:cNvSpPr>
            <a:spLocks noChangeShapeType="1"/>
          </p:cNvSpPr>
          <p:nvPr/>
        </p:nvSpPr>
        <p:spPr bwMode="auto">
          <a:xfrm>
            <a:off x="2916238" y="620713"/>
            <a:ext cx="0" cy="287337"/>
          </a:xfrm>
          <a:prstGeom prst="line">
            <a:avLst/>
          </a:prstGeom>
          <a:noFill/>
          <a:ln w="9525">
            <a:solidFill>
              <a:srgbClr val="D6009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ngsana New"/>
            </a:endParaRPr>
          </a:p>
        </p:txBody>
      </p:sp>
      <p:sp>
        <p:nvSpPr>
          <p:cNvPr id="241689" name="Line 25"/>
          <p:cNvSpPr>
            <a:spLocks noChangeShapeType="1"/>
          </p:cNvSpPr>
          <p:nvPr/>
        </p:nvSpPr>
        <p:spPr bwMode="auto">
          <a:xfrm>
            <a:off x="7667625" y="4868863"/>
            <a:ext cx="0" cy="287337"/>
          </a:xfrm>
          <a:prstGeom prst="line">
            <a:avLst/>
          </a:prstGeom>
          <a:noFill/>
          <a:ln w="9525">
            <a:solidFill>
              <a:srgbClr val="D6009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ngsana New"/>
            </a:endParaRPr>
          </a:p>
        </p:txBody>
      </p:sp>
      <p:sp>
        <p:nvSpPr>
          <p:cNvPr id="241690" name="Rectangle 26"/>
          <p:cNvSpPr>
            <a:spLocks noChangeArrowheads="1"/>
          </p:cNvSpPr>
          <p:nvPr/>
        </p:nvSpPr>
        <p:spPr bwMode="auto">
          <a:xfrm>
            <a:off x="179388" y="1414463"/>
            <a:ext cx="1366837" cy="1798637"/>
          </a:xfrm>
          <a:prstGeom prst="rect">
            <a:avLst/>
          </a:prstGeom>
          <a:solidFill>
            <a:schemeClr val="accent2"/>
          </a:solidFill>
          <a:ln w="9525" algn="ctr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ngsana New" panose="02020603050405020304" pitchFamily="18" charset="-34"/>
              </a:rPr>
              <a:t>-สืบเอง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ngsana New" panose="02020603050405020304" pitchFamily="18" charset="-34"/>
              </a:rPr>
              <a:t>-มอบหมาย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ngsana New" panose="02020603050405020304" pitchFamily="18" charset="-34"/>
              </a:rPr>
              <a:t>  ให้จนท.สืบ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ngsana New" panose="02020603050405020304" pitchFamily="18" charset="-34"/>
              </a:rPr>
              <a:t>-ตั้ง คกก.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ngsana New" panose="02020603050405020304" pitchFamily="18" charset="-34"/>
              </a:rPr>
              <a:t>  สืบสวน</a:t>
            </a:r>
          </a:p>
        </p:txBody>
      </p:sp>
      <p:sp>
        <p:nvSpPr>
          <p:cNvPr id="241691" name="Line 27"/>
          <p:cNvSpPr>
            <a:spLocks noChangeShapeType="1"/>
          </p:cNvSpPr>
          <p:nvPr/>
        </p:nvSpPr>
        <p:spPr bwMode="auto">
          <a:xfrm flipH="1">
            <a:off x="1547813" y="1989138"/>
            <a:ext cx="215900" cy="0"/>
          </a:xfrm>
          <a:prstGeom prst="line">
            <a:avLst/>
          </a:prstGeom>
          <a:noFill/>
          <a:ln w="9525">
            <a:solidFill>
              <a:srgbClr val="D6009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ngsana New"/>
            </a:endParaRPr>
          </a:p>
        </p:txBody>
      </p:sp>
      <p:sp>
        <p:nvSpPr>
          <p:cNvPr id="241692" name="Line 28"/>
          <p:cNvSpPr>
            <a:spLocks noChangeShapeType="1"/>
          </p:cNvSpPr>
          <p:nvPr/>
        </p:nvSpPr>
        <p:spPr bwMode="auto">
          <a:xfrm>
            <a:off x="1476375" y="2420938"/>
            <a:ext cx="863600" cy="287337"/>
          </a:xfrm>
          <a:prstGeom prst="line">
            <a:avLst/>
          </a:prstGeom>
          <a:noFill/>
          <a:ln w="9525">
            <a:solidFill>
              <a:srgbClr val="D6009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ngsana New"/>
            </a:endParaRPr>
          </a:p>
        </p:txBody>
      </p:sp>
      <p:sp>
        <p:nvSpPr>
          <p:cNvPr id="241693" name="Line 29"/>
          <p:cNvSpPr>
            <a:spLocks noChangeShapeType="1"/>
          </p:cNvSpPr>
          <p:nvPr/>
        </p:nvSpPr>
        <p:spPr bwMode="auto">
          <a:xfrm flipH="1">
            <a:off x="4500563" y="1341438"/>
            <a:ext cx="935037" cy="358775"/>
          </a:xfrm>
          <a:prstGeom prst="line">
            <a:avLst/>
          </a:prstGeom>
          <a:noFill/>
          <a:ln w="9525">
            <a:solidFill>
              <a:srgbClr val="D6009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ngsana New"/>
            </a:endParaRPr>
          </a:p>
        </p:txBody>
      </p:sp>
      <p:sp>
        <p:nvSpPr>
          <p:cNvPr id="241694" name="Line 30"/>
          <p:cNvSpPr>
            <a:spLocks noChangeShapeType="1"/>
          </p:cNvSpPr>
          <p:nvPr/>
        </p:nvSpPr>
        <p:spPr bwMode="auto">
          <a:xfrm>
            <a:off x="5435600" y="1341438"/>
            <a:ext cx="504825" cy="358775"/>
          </a:xfrm>
          <a:prstGeom prst="line">
            <a:avLst/>
          </a:prstGeom>
          <a:noFill/>
          <a:ln w="9525">
            <a:solidFill>
              <a:srgbClr val="D6009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ngsana New"/>
            </a:endParaRPr>
          </a:p>
        </p:txBody>
      </p:sp>
      <p:sp>
        <p:nvSpPr>
          <p:cNvPr id="241695" name="Line 31"/>
          <p:cNvSpPr>
            <a:spLocks noChangeShapeType="1"/>
          </p:cNvSpPr>
          <p:nvPr/>
        </p:nvSpPr>
        <p:spPr bwMode="auto">
          <a:xfrm flipH="1">
            <a:off x="6948488" y="2420938"/>
            <a:ext cx="719137" cy="576262"/>
          </a:xfrm>
          <a:prstGeom prst="line">
            <a:avLst/>
          </a:prstGeom>
          <a:noFill/>
          <a:ln w="9525">
            <a:solidFill>
              <a:srgbClr val="D6009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ngsana New"/>
            </a:endParaRPr>
          </a:p>
        </p:txBody>
      </p:sp>
      <p:sp>
        <p:nvSpPr>
          <p:cNvPr id="241696" name="Line 32"/>
          <p:cNvSpPr>
            <a:spLocks noChangeShapeType="1"/>
          </p:cNvSpPr>
          <p:nvPr/>
        </p:nvSpPr>
        <p:spPr bwMode="auto">
          <a:xfrm flipH="1">
            <a:off x="971550" y="3789363"/>
            <a:ext cx="215900" cy="0"/>
          </a:xfrm>
          <a:prstGeom prst="line">
            <a:avLst/>
          </a:prstGeom>
          <a:noFill/>
          <a:ln w="9525">
            <a:solidFill>
              <a:srgbClr val="D6009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ngsana New"/>
            </a:endParaRPr>
          </a:p>
        </p:txBody>
      </p:sp>
      <p:sp>
        <p:nvSpPr>
          <p:cNvPr id="241697" name="Line 33"/>
          <p:cNvSpPr>
            <a:spLocks noChangeShapeType="1"/>
          </p:cNvSpPr>
          <p:nvPr/>
        </p:nvSpPr>
        <p:spPr bwMode="auto">
          <a:xfrm flipH="1">
            <a:off x="3708400" y="3141663"/>
            <a:ext cx="431800" cy="431800"/>
          </a:xfrm>
          <a:prstGeom prst="line">
            <a:avLst/>
          </a:prstGeom>
          <a:noFill/>
          <a:ln w="9525">
            <a:solidFill>
              <a:srgbClr val="D6009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ngsana New"/>
            </a:endParaRPr>
          </a:p>
        </p:txBody>
      </p:sp>
      <p:sp>
        <p:nvSpPr>
          <p:cNvPr id="241698" name="Line 34"/>
          <p:cNvSpPr>
            <a:spLocks noChangeShapeType="1"/>
          </p:cNvSpPr>
          <p:nvPr/>
        </p:nvSpPr>
        <p:spPr bwMode="auto">
          <a:xfrm>
            <a:off x="4067175" y="3068638"/>
            <a:ext cx="503238" cy="431800"/>
          </a:xfrm>
          <a:prstGeom prst="line">
            <a:avLst/>
          </a:prstGeom>
          <a:noFill/>
          <a:ln w="9525">
            <a:solidFill>
              <a:srgbClr val="D6009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ngsana New"/>
            </a:endParaRPr>
          </a:p>
        </p:txBody>
      </p:sp>
      <p:sp>
        <p:nvSpPr>
          <p:cNvPr id="241699" name="Line 35"/>
          <p:cNvSpPr>
            <a:spLocks noChangeShapeType="1"/>
          </p:cNvSpPr>
          <p:nvPr/>
        </p:nvSpPr>
        <p:spPr bwMode="auto">
          <a:xfrm flipH="1">
            <a:off x="2124075" y="4797425"/>
            <a:ext cx="935038" cy="287338"/>
          </a:xfrm>
          <a:prstGeom prst="line">
            <a:avLst/>
          </a:prstGeom>
          <a:noFill/>
          <a:ln w="9525">
            <a:solidFill>
              <a:srgbClr val="D6009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ngsana New"/>
            </a:endParaRPr>
          </a:p>
        </p:txBody>
      </p:sp>
      <p:sp>
        <p:nvSpPr>
          <p:cNvPr id="241700" name="Line 36"/>
          <p:cNvSpPr>
            <a:spLocks noChangeShapeType="1"/>
          </p:cNvSpPr>
          <p:nvPr/>
        </p:nvSpPr>
        <p:spPr bwMode="auto">
          <a:xfrm>
            <a:off x="4427538" y="4797425"/>
            <a:ext cx="576262" cy="215900"/>
          </a:xfrm>
          <a:prstGeom prst="line">
            <a:avLst/>
          </a:prstGeom>
          <a:noFill/>
          <a:ln w="9525">
            <a:solidFill>
              <a:srgbClr val="D6009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ngsana New"/>
            </a:endParaRPr>
          </a:p>
        </p:txBody>
      </p:sp>
      <p:sp>
        <p:nvSpPr>
          <p:cNvPr id="241701" name="Oval 37"/>
          <p:cNvSpPr>
            <a:spLocks noChangeArrowheads="1"/>
          </p:cNvSpPr>
          <p:nvPr/>
        </p:nvSpPr>
        <p:spPr bwMode="auto">
          <a:xfrm>
            <a:off x="215900" y="476250"/>
            <a:ext cx="1331913" cy="720725"/>
          </a:xfrm>
          <a:prstGeom prst="ellipse">
            <a:avLst/>
          </a:prstGeom>
          <a:solidFill>
            <a:srgbClr val="66FF66"/>
          </a:solidFill>
          <a:ln w="9525" algn="ctr">
            <a:solidFill>
              <a:srgbClr val="D60093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ngsana New" panose="02020603050405020304" pitchFamily="18" charset="-34"/>
              </a:rPr>
              <a:t>ตรวจสอบ</a:t>
            </a: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ngsana New" panose="02020603050405020304" pitchFamily="18" charset="-34"/>
              </a:rPr>
              <a:t>ข้อเท็จจริง</a:t>
            </a:r>
          </a:p>
        </p:txBody>
      </p:sp>
      <p:sp>
        <p:nvSpPr>
          <p:cNvPr id="241702" name="Line 38"/>
          <p:cNvSpPr>
            <a:spLocks noChangeShapeType="1"/>
          </p:cNvSpPr>
          <p:nvPr/>
        </p:nvSpPr>
        <p:spPr bwMode="auto">
          <a:xfrm flipH="1" flipV="1">
            <a:off x="1403350" y="1052513"/>
            <a:ext cx="865188" cy="219075"/>
          </a:xfrm>
          <a:prstGeom prst="line">
            <a:avLst/>
          </a:prstGeom>
          <a:noFill/>
          <a:ln w="9525">
            <a:solidFill>
              <a:srgbClr val="D6009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ngsana New"/>
            </a:endParaRPr>
          </a:p>
        </p:txBody>
      </p:sp>
      <p:sp>
        <p:nvSpPr>
          <p:cNvPr id="241703" name="Line 39"/>
          <p:cNvSpPr>
            <a:spLocks noChangeShapeType="1"/>
          </p:cNvSpPr>
          <p:nvPr/>
        </p:nvSpPr>
        <p:spPr bwMode="auto">
          <a:xfrm>
            <a:off x="1619250" y="836613"/>
            <a:ext cx="647700" cy="287337"/>
          </a:xfrm>
          <a:prstGeom prst="line">
            <a:avLst/>
          </a:prstGeom>
          <a:noFill/>
          <a:ln w="9525">
            <a:solidFill>
              <a:srgbClr val="D6009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ngsana New"/>
            </a:endParaRPr>
          </a:p>
        </p:txBody>
      </p:sp>
    </p:spTree>
    <p:extLst>
      <p:ext uri="{BB962C8B-B14F-4D97-AF65-F5344CB8AC3E}">
        <p14:creationId xmlns:p14="http://schemas.microsoft.com/office/powerpoint/2010/main" val="823799157"/>
      </p:ext>
    </p:extLst>
  </p:cSld>
  <p:clrMapOvr>
    <a:masterClrMapping/>
  </p:clrMapOvr>
  <p:transition spd="slow">
    <p:pull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FB2E3-E4B4-4636-956B-416A3EE7F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115888"/>
            <a:ext cx="7543800" cy="1431925"/>
          </a:xfrm>
        </p:spPr>
        <p:txBody>
          <a:bodyPr/>
          <a:lstStyle/>
          <a:p>
            <a:pPr algn="ctr">
              <a:defRPr/>
            </a:pPr>
            <a:r>
              <a:rPr lang="th-TH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พ.ร.บ.ระเบียบข้าราชการพลเรือน พ.ศ.2551 </a:t>
            </a:r>
            <a:br>
              <a:rPr lang="th-TH" sz="4000" dirty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th-TH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และแก้ไขเพิ่มเติม (ฉบับที่ 3) พ.ศ.2562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EEE641-E7F1-428E-80B5-FAB9619546AC}"/>
              </a:ext>
            </a:extLst>
          </p:cNvPr>
          <p:cNvSpPr/>
          <p:nvPr/>
        </p:nvSpPr>
        <p:spPr>
          <a:xfrm>
            <a:off x="800100" y="2060575"/>
            <a:ext cx="8005763" cy="37814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91440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มาตรา 100 ข้าราชการพลเรือนสามัญ  ซึ่ง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ออกจากราชการ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อัน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มิใช่เพราะเหตุตาย </a:t>
            </a:r>
            <a:r>
              <a:rPr kumimoji="0" lang="th-TH" sz="3200" b="1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มี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กรณี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ถูกกล่าวหาเป็นหนังสือก่อนออกจากราชการ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 ว่า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ขณะรับราชการ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ได้กระทำหรือละเว้นกระทำการใดอันเป็น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ความผิดวินัยอย่างร้ายแรง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ถ้าเป็นการกล่าวหาต่อผู้บังคับบัญชาของผู้นั้นหรือต่อผู้มีหน้าที่สืบสวนสอบสวนหรือตรวจสอบตามกฎหมายหรือระเบียบของทางราชการ หรือเป็นการกล่าวหาของผู้บังคับบัญชาของผู้นั้น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asmineUPC" panose="02020603050405020304" pitchFamily="18" charset="-34"/>
              <a:ea typeface="Calibri" panose="020F0502020204030204" pitchFamily="34" charset="0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747266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6FCC7F5-B351-433B-96C9-5E7C8CD104F4}"/>
              </a:ext>
            </a:extLst>
          </p:cNvPr>
          <p:cNvSpPr/>
          <p:nvPr/>
        </p:nvSpPr>
        <p:spPr>
          <a:xfrm>
            <a:off x="569913" y="765175"/>
            <a:ext cx="8004175" cy="5360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91440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asmineUPC" panose="02020603050405020304" pitchFamily="18" charset="-34"/>
              <a:ea typeface="Times New Roman" panose="02020603050405020304" pitchFamily="18" charset="0"/>
              <a:cs typeface="JasmineUPC" panose="02020603050405020304" pitchFamily="18" charset="-34"/>
            </a:endParaRPr>
          </a:p>
          <a:p>
            <a:pPr marL="0" marR="0" lvl="0" indent="91440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หรือ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มีกรณีถูกฟ้องคดีอาญาหรือต้องหาคดีอาญา    ก่อนออกจากราชการ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ว่าในขณะรับราชการได้กระทำความผิดอาญาอันมิใช่เป็นความผิดที่ได้กระทำโดยประมาทที่ไม่เกี่ยวกับราชการหรือ</a:t>
            </a:r>
            <a:r>
              <a:rPr kumimoji="0" lang="th-TH" sz="3200" b="1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ความผิดลหุโทษ </a:t>
            </a:r>
          </a:p>
          <a:p>
            <a:pPr marL="0" marR="0" lvl="0" indent="91440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ผู้มีอำนาจดำเนินการทางวินัยมีอำนาจดำเนินการสืบสวนหรือพิจารณาดำเนินการทางวินัย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และสั่งลงโทษ                ตามที่บัญญัติไว้ในหมวดนี้ต่อไปได้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เสมือนว่าผู้นั้นยังมิได้ออกจากราชการ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แต่ต้อง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สั่งลงโทษภายใน 3 ปีนับแต่วันที่ผู้นั้นออกจากราชการ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JasmineUPC" panose="02020603050405020304" pitchFamily="18" charset="-34"/>
              <a:ea typeface="Calibri" panose="020F0502020204030204" pitchFamily="34" charset="0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464637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69FF6-D07B-45F6-8F57-CE17EFEF8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268413"/>
            <a:ext cx="8280400" cy="4897437"/>
          </a:xfrm>
        </p:spPr>
        <p:txBody>
          <a:bodyPr/>
          <a:lstStyle/>
          <a:p>
            <a:pPr indent="914400">
              <a:lnSpc>
                <a:spcPct val="107000"/>
              </a:lnSpc>
              <a:spcAft>
                <a:spcPts val="0"/>
              </a:spcAft>
              <a:defRPr/>
            </a:pPr>
            <a:br>
              <a:rPr lang="th-TH" sz="2800" spc="-20" dirty="0">
                <a:solidFill>
                  <a:schemeClr val="tx1"/>
                </a:solidFill>
                <a:effectLst/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</a:br>
            <a:r>
              <a:rPr lang="th-TH" sz="2800" spc="-20" dirty="0">
                <a:solidFill>
                  <a:schemeClr val="tx1"/>
                </a:solidFill>
                <a:effectLst/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    กรณีกล่าวหาตามข้างต้น ถ้าเป็นการกล่าวหา หรือฟ้องคดีอาญาหรือ ต้องหาคดีอาญา </a:t>
            </a:r>
            <a:r>
              <a:rPr lang="th-TH" sz="2800" spc="-20" dirty="0">
                <a:solidFill>
                  <a:srgbClr val="FFFF00"/>
                </a:solidFill>
                <a:effectLst/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หลังจากที่</a:t>
            </a:r>
            <a:r>
              <a:rPr lang="th-TH" sz="2800" dirty="0">
                <a:solidFill>
                  <a:srgbClr val="FFFF00"/>
                </a:solidFill>
                <a:effectLst/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ข้าราชการพลเรือนสามัญผู้ใดออกจากราชการแล้ว</a:t>
            </a:r>
            <a:r>
              <a:rPr lang="th-TH" sz="2800" dirty="0">
                <a:solidFill>
                  <a:schemeClr val="tx1"/>
                </a:solidFill>
                <a:effectLst/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 ให้ผู้มีอำนาจดำเนินการทางวินัยมีอำนาจดำเนินการ               </a:t>
            </a:r>
            <a:r>
              <a:rPr lang="th-TH" sz="2800" dirty="0">
                <a:solidFill>
                  <a:srgbClr val="FFFF00"/>
                </a:solidFill>
                <a:effectLst/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สืบสวนหรือพิจารณา ดำเนินการทางวินัย และสั่งลงโทษ </a:t>
            </a:r>
            <a:r>
              <a:rPr lang="th-TH" sz="2800" dirty="0">
                <a:solidFill>
                  <a:schemeClr val="tx1"/>
                </a:solidFill>
                <a:effectLst/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ตามที่บัญญัติ  ไว้ในหมวดนี้ต่อไปได้เสมือนว่าผู้นั้นยังมิได้ออกจากราชการ โดย</a:t>
            </a:r>
            <a:r>
              <a:rPr lang="th-TH" sz="2800" dirty="0">
                <a:solidFill>
                  <a:srgbClr val="FFFF00"/>
                </a:solidFill>
                <a:effectLst/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ต้องเริ่มดำเนินการสอบสวนภายใน 1 ปี </a:t>
            </a:r>
            <a:r>
              <a:rPr lang="th-TH" sz="2800" dirty="0">
                <a:solidFill>
                  <a:schemeClr val="tx1"/>
                </a:solidFill>
                <a:effectLst/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นับแต่วันที่ผู้นั้นออกจากราชการ</a:t>
            </a:r>
            <a:r>
              <a:rPr lang="th-TH" sz="2800" spc="-20" dirty="0">
                <a:solidFill>
                  <a:schemeClr val="tx1"/>
                </a:solidFill>
                <a:effectLst/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และ     ต้อง</a:t>
            </a:r>
            <a:r>
              <a:rPr lang="th-TH" sz="2800" spc="-20" dirty="0">
                <a:solidFill>
                  <a:srgbClr val="FFFF00"/>
                </a:solidFill>
                <a:effectLst/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สั่งลงโทษภายใน 3 ปี </a:t>
            </a:r>
            <a:r>
              <a:rPr lang="th-TH" sz="2800" spc="-20" dirty="0">
                <a:solidFill>
                  <a:schemeClr val="tx1"/>
                </a:solidFill>
                <a:effectLst/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นับแต่วันที่ผู้นั้นออกจากราชการ </a:t>
            </a:r>
            <a:br>
              <a:rPr lang="th-TH" sz="2800" spc="-20" dirty="0">
                <a:solidFill>
                  <a:schemeClr val="tx1"/>
                </a:solidFill>
                <a:effectLst/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</a:br>
            <a:r>
              <a:rPr lang="th-TH" sz="2800" spc="-20" dirty="0">
                <a:solidFill>
                  <a:schemeClr val="tx1"/>
                </a:solidFill>
                <a:effectLst/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      สำหรับกรณีที่เป็น</a:t>
            </a:r>
            <a:r>
              <a:rPr lang="th-TH" sz="2800" spc="-20" dirty="0">
                <a:solidFill>
                  <a:srgbClr val="FFFF00"/>
                </a:solidFill>
                <a:effectLst/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ความผิดที่ปรากฏชัดแจ้ง</a:t>
            </a:r>
            <a:r>
              <a:rPr lang="th-TH" sz="2800" dirty="0">
                <a:solidFill>
                  <a:schemeClr val="tx1"/>
                </a:solidFill>
                <a:effectLst/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ตามมาตรา 95วรรคสอง จะต้องสั่ง</a:t>
            </a:r>
            <a:r>
              <a:rPr lang="th-TH" sz="2800" dirty="0">
                <a:solidFill>
                  <a:srgbClr val="FFFF00"/>
                </a:solidFill>
                <a:effectLst/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ลงโทษภายใน 3 ปี </a:t>
            </a:r>
            <a:r>
              <a:rPr lang="th-TH" sz="2800" dirty="0">
                <a:solidFill>
                  <a:schemeClr val="tx1"/>
                </a:solidFill>
                <a:effectLst/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นับแต่วันที่ผู้นั้นออกจากราชการ</a:t>
            </a:r>
            <a:br>
              <a:rPr lang="en-US" sz="2800" dirty="0">
                <a:solidFill>
                  <a:schemeClr val="tx1"/>
                </a:solidFill>
                <a:effectLst/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</a:br>
            <a:r>
              <a:rPr lang="th-TH" sz="2800" dirty="0">
                <a:solidFill>
                  <a:schemeClr val="tx1"/>
                </a:solidFill>
                <a:effectLst/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      ถ้าผลการสอบสวนพิจารณาปรากฏว่าผู้นั้นกระทำผิดวินัยอย่างไม่ร้ายแรงก็ให้งดโทษ</a:t>
            </a:r>
            <a:b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</a:br>
            <a:b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578205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493048A-89DE-44CD-B87E-860AF0398F7C}"/>
              </a:ext>
            </a:extLst>
          </p:cNvPr>
          <p:cNvSpPr/>
          <p:nvPr/>
        </p:nvSpPr>
        <p:spPr>
          <a:xfrm>
            <a:off x="576263" y="285750"/>
            <a:ext cx="7991475" cy="58880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91440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มาตรา 100/1 ในกรณีที่คณะกรรมการป้องกันและปราบปรามการทุจริต</a:t>
            </a:r>
            <a:r>
              <a:rPr kumimoji="0" lang="th-TH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แห่งชาติ หรือ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คณะกรรมการป้องกันและปราบปรามการทุจริตในภาครัฐ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มีมติชี้มูลความผิดข้าราชการพลเรือนสามัญ</a:t>
            </a:r>
            <a:r>
              <a:rPr kumimoji="0" lang="th-TH" sz="3200" b="1" i="0" u="none" strike="noStrike" kern="1200" cap="none" spc="3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ผู้ใดซึ่งออกจากราชการแล้ว                </a:t>
            </a:r>
            <a:r>
              <a:rPr kumimoji="0" lang="th-TH" sz="3200" b="1" i="0" u="none" strike="noStrike" kern="1200" cap="none" spc="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การดำเนินการทางวินัยและ</a:t>
            </a:r>
            <a:r>
              <a:rPr kumimoji="0" lang="th-TH" sz="3200" b="1" i="0" u="none" strike="noStrike" kern="1200" cap="none" spc="3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สั่งลงโทษ</a:t>
            </a:r>
            <a:r>
              <a:rPr kumimoji="0" lang="th-TH" sz="3200" b="1" i="0" u="none" strike="noStrike" kern="1200" cap="none" spc="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แก่ข้าราชการพลเรือนสามัญผู้นั้น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ให้เป็นไป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ตามหลักเกณฑ์และเงื่อนไขที่กำหนดไว้ในกฎหมายประกอบรัฐธรรมนูญว่าด้วยการป้องกันและ</a:t>
            </a:r>
            <a:r>
              <a:rPr kumimoji="0" lang="th-TH" sz="3200" b="1" i="0" u="none" strike="noStrike" kern="1200" cap="none" spc="-3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ปราบปรามการทุจริตหรือกฎหมายว่าด้วยมาตรการของฝ่ายบริหารในการป้องกันและปราบปรามการทุจริต </a:t>
            </a:r>
            <a:r>
              <a:rPr kumimoji="0" lang="th-TH" sz="3200" b="1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แล้วแต่กรณี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asmineUPC" panose="02020603050405020304" pitchFamily="18" charset="-34"/>
              <a:ea typeface="Calibri" panose="020F0502020204030204" pitchFamily="34" charset="0"/>
              <a:cs typeface="JasmineUPC" panose="02020603050405020304" pitchFamily="18" charset="-34"/>
            </a:endParaRPr>
          </a:p>
          <a:p>
            <a:pPr marL="0" marR="0" lvl="0" indent="91440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การด</a:t>
            </a:r>
            <a:r>
              <a:rPr kumimoji="0" lang="th-TH" sz="3200" b="1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ำ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เนินการทางวินัยตามวรรคหนึ่ง หากปรากฏ           ว่าผู้นั้นกระท</a:t>
            </a:r>
            <a:r>
              <a:rPr kumimoji="0" lang="th-TH" sz="3200" b="1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ำ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ผิดวินัยอย่างไม่ร้ายแรงก็ให้งดโทษ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JasmineUPC" panose="02020603050405020304" pitchFamily="18" charset="-34"/>
              <a:ea typeface="Calibri" panose="020F0502020204030204" pitchFamily="34" charset="0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61572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Slide Number Placeholder 3">
            <a:extLst>
              <a:ext uri="{FF2B5EF4-FFF2-40B4-BE49-F238E27FC236}">
                <a16:creationId xmlns:a16="http://schemas.microsoft.com/office/drawing/2014/main" id="{C9319140-4CDB-4D4E-BD67-AD7AD073A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C65F81-3AE5-4085-858C-672D8FDD9FA1}" type="slidenum">
              <a:rPr kumimoji="0" lang="th-TH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ngsana New" panose="02020603050405020304" pitchFamily="18" charset="-34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th-TH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B528010-39C5-40F6-9107-F149C06BE275}"/>
              </a:ext>
            </a:extLst>
          </p:cNvPr>
          <p:cNvSpPr txBox="1">
            <a:spLocks/>
          </p:cNvSpPr>
          <p:nvPr/>
        </p:nvSpPr>
        <p:spPr bwMode="auto">
          <a:xfrm>
            <a:off x="-26988" y="2060575"/>
            <a:ext cx="3497263" cy="22907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มติคณะรัฐมนตรี</a:t>
            </a:r>
            <a:endParaRPr kumimoji="0" lang="en-US" altLang="th-TH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เมื่อวันที่ </a:t>
            </a:r>
            <a:r>
              <a:rPr kumimoji="0" lang="en-US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29</a:t>
            </a: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มีนาคม </a:t>
            </a:r>
            <a:r>
              <a:rPr kumimoji="0" lang="en-US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2497</a:t>
            </a: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(หนังสือ ที่ นว </a:t>
            </a:r>
            <a:r>
              <a:rPr kumimoji="0" lang="en-US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89</a:t>
            </a: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/</a:t>
            </a:r>
            <a:r>
              <a:rPr kumimoji="0" lang="en-US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2497</a:t>
            </a: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endParaRPr kumimoji="0" lang="en-US" altLang="th-TH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ลว</a:t>
            </a: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 </a:t>
            </a:r>
            <a:r>
              <a:rPr kumimoji="0" lang="en-US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</a:t>
            </a: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เมษายน </a:t>
            </a:r>
            <a:r>
              <a:rPr kumimoji="0" lang="en-US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2497</a:t>
            </a: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)</a:t>
            </a:r>
          </a:p>
        </p:txBody>
      </p:sp>
      <p:grpSp>
        <p:nvGrpSpPr>
          <p:cNvPr id="191492" name="กลุ่ม 20">
            <a:extLst>
              <a:ext uri="{FF2B5EF4-FFF2-40B4-BE49-F238E27FC236}">
                <a16:creationId xmlns:a16="http://schemas.microsoft.com/office/drawing/2014/main" id="{ABD1BC9D-1363-4CE0-BF32-C82A1A388212}"/>
              </a:ext>
            </a:extLst>
          </p:cNvPr>
          <p:cNvGrpSpPr>
            <a:grpSpLocks/>
          </p:cNvGrpSpPr>
          <p:nvPr/>
        </p:nvGrpSpPr>
        <p:grpSpPr bwMode="auto">
          <a:xfrm>
            <a:off x="3667125" y="0"/>
            <a:ext cx="5040313" cy="6862763"/>
            <a:chOff x="3667125" y="0"/>
            <a:chExt cx="5040313" cy="6862763"/>
          </a:xfrm>
        </p:grpSpPr>
        <p:pic>
          <p:nvPicPr>
            <p:cNvPr id="191493" name="Picture 5">
              <a:extLst>
                <a:ext uri="{FF2B5EF4-FFF2-40B4-BE49-F238E27FC236}">
                  <a16:creationId xmlns:a16="http://schemas.microsoft.com/office/drawing/2014/main" id="{84EBF1FA-D3A5-495F-8F60-1489B3DA8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14" t="6195" r="2892" b="5310"/>
            <a:stretch>
              <a:fillRect/>
            </a:stretch>
          </p:blipFill>
          <p:spPr bwMode="auto">
            <a:xfrm>
              <a:off x="3667125" y="0"/>
              <a:ext cx="5040313" cy="6862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ตัวเชื่อมต่อตรง 6">
              <a:extLst>
                <a:ext uri="{FF2B5EF4-FFF2-40B4-BE49-F238E27FC236}">
                  <a16:creationId xmlns:a16="http://schemas.microsoft.com/office/drawing/2014/main" id="{A0726B40-CCC1-4D6F-81FB-FB76DD5BEF88}"/>
                </a:ext>
              </a:extLst>
            </p:cNvPr>
            <p:cNvCxnSpPr/>
            <p:nvPr/>
          </p:nvCxnSpPr>
          <p:spPr>
            <a:xfrm>
              <a:off x="5508625" y="3644900"/>
              <a:ext cx="3024188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ตัวเชื่อมต่อตรง 8">
              <a:extLst>
                <a:ext uri="{FF2B5EF4-FFF2-40B4-BE49-F238E27FC236}">
                  <a16:creationId xmlns:a16="http://schemas.microsoft.com/office/drawing/2014/main" id="{85A82326-EBDC-48B4-8224-FD84508D42B3}"/>
                </a:ext>
              </a:extLst>
            </p:cNvPr>
            <p:cNvCxnSpPr/>
            <p:nvPr/>
          </p:nvCxnSpPr>
          <p:spPr>
            <a:xfrm>
              <a:off x="3851275" y="3933825"/>
              <a:ext cx="4681538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ตัวเชื่อมต่อตรง 14">
              <a:extLst>
                <a:ext uri="{FF2B5EF4-FFF2-40B4-BE49-F238E27FC236}">
                  <a16:creationId xmlns:a16="http://schemas.microsoft.com/office/drawing/2014/main" id="{13162EBA-C291-4BB0-80E4-08F603252D92}"/>
                </a:ext>
              </a:extLst>
            </p:cNvPr>
            <p:cNvCxnSpPr/>
            <p:nvPr/>
          </p:nvCxnSpPr>
          <p:spPr>
            <a:xfrm>
              <a:off x="3851275" y="4149725"/>
              <a:ext cx="649288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171700"/>
          </a:xfrm>
          <a:effectLst>
            <a:outerShdw dist="45791" dir="2021404" algn="ctr" rotWithShape="0">
              <a:schemeClr val="tx2"/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th-TH" sz="4800" dirty="0">
                <a:solidFill>
                  <a:schemeClr val="tx1"/>
                </a:solidFill>
                <a:effectLst/>
                <a:latin typeface="AR JULIAN" pitchFamily="2" charset="0"/>
                <a:cs typeface="LilyUPC" pitchFamily="34" charset="-34"/>
              </a:rPr>
              <a:t>วินัย และการรักษาวินัย </a:t>
            </a:r>
            <a:br>
              <a:rPr lang="th-TH" sz="4800" dirty="0">
                <a:solidFill>
                  <a:schemeClr val="tx1"/>
                </a:solidFill>
                <a:effectLst/>
                <a:latin typeface="AR JULIAN" pitchFamily="2" charset="0"/>
                <a:cs typeface="LilyUPC" pitchFamily="34" charset="-34"/>
              </a:rPr>
            </a:br>
            <a:r>
              <a:rPr lang="th-TH" sz="4800" dirty="0">
                <a:solidFill>
                  <a:schemeClr val="tx1"/>
                </a:solidFill>
                <a:effectLst/>
                <a:latin typeface="AR JULIAN" pitchFamily="2" charset="0"/>
                <a:cs typeface="LilyUPC" pitchFamily="34" charset="-34"/>
              </a:rPr>
              <a:t>ตาม พ.ร.บ.ระเบียบข้าราชการพลเรือน พ.ศ.2551</a:t>
            </a:r>
          </a:p>
        </p:txBody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857375"/>
            <a:ext cx="7358063" cy="4640263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 marL="0" indent="914400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th-TH" sz="36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มาตรา 80  ข้าราชการพลเรือนสามัญ          ต้องรักษาวินัยโดยกระทำการหรือไม่กระทำการตามที่บัญญัติไว้ในหมวดนี้โดยเคร่งครัดอยู่เสมอ</a:t>
            </a:r>
            <a:endParaRPr lang="en-US" sz="3600" b="1" dirty="0">
              <a:solidFill>
                <a:srgbClr val="FFFF00"/>
              </a:solidFill>
              <a:effectLst/>
              <a:latin typeface="JasmineUPC" pitchFamily="18" charset="-34"/>
              <a:cs typeface="JasmineUPC" pitchFamily="18" charset="-34"/>
            </a:endParaRPr>
          </a:p>
          <a:p>
            <a:pPr marL="0" indent="914400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th-TH" sz="3600" b="1" dirty="0">
                <a:effectLst/>
                <a:latin typeface="JasmineUPC" pitchFamily="18" charset="-34"/>
                <a:cs typeface="JasmineUPC" pitchFamily="18" charset="-34"/>
              </a:rPr>
              <a:t>ข้าราชการ</a:t>
            </a:r>
            <a:r>
              <a:rPr lang="th-TH" sz="3600" b="1" dirty="0" err="1">
                <a:effectLst/>
                <a:latin typeface="JasmineUPC" pitchFamily="18" charset="-34"/>
                <a:cs typeface="JasmineUPC" pitchFamily="18" charset="-34"/>
              </a:rPr>
              <a:t>พลเรือน</a:t>
            </a:r>
            <a:r>
              <a:rPr lang="th-TH" sz="3600" b="1" dirty="0">
                <a:effectLst/>
                <a:latin typeface="JasmineUPC" pitchFamily="18" charset="-34"/>
                <a:cs typeface="JasmineUPC" pitchFamily="18" charset="-34"/>
              </a:rPr>
              <a:t>สามัญผู้ปฏิบัติราชการ           ในต่างประเทศนอกจากต้องรักษาวินัยตามที่บัญญัติไว้ในหมวดนี้แล้ว ต้องรักษาวินัยโดย กระทำการหรือไม่กระทำการตามที่กำหนด              ในกฎ ก.พ. ด้วย</a:t>
            </a:r>
            <a:endParaRPr lang="en-US" sz="3600" b="1" dirty="0">
              <a:effectLst/>
              <a:latin typeface="JasmineUPC" pitchFamily="18" charset="-34"/>
              <a:cs typeface="JasmineUPC" pitchFamily="18" charset="-34"/>
            </a:endParaRPr>
          </a:p>
        </p:txBody>
      </p:sp>
    </p:spTree>
  </p:cSld>
  <p:clrMapOvr>
    <a:masterClrMapping/>
  </p:clrMapOvr>
  <p:transition spd="med">
    <p:randomBa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60" name="Rectangle 4"/>
          <p:cNvSpPr>
            <a:spLocks noChangeArrowheads="1"/>
          </p:cNvSpPr>
          <p:nvPr/>
        </p:nvSpPr>
        <p:spPr bwMode="auto">
          <a:xfrm>
            <a:off x="285750" y="2428875"/>
            <a:ext cx="4430713" cy="4037013"/>
          </a:xfrm>
          <a:prstGeom prst="rect">
            <a:avLst/>
          </a:prstGeom>
          <a:solidFill>
            <a:srgbClr val="FFC000"/>
          </a:solidFill>
          <a:ln w="38100" algn="ctr">
            <a:solidFill>
              <a:srgbClr val="FF9900"/>
            </a:solidFill>
            <a:miter lim="800000"/>
            <a:headEnd/>
            <a:tailEnd/>
          </a:ln>
        </p:spPr>
        <p:txBody>
          <a:bodyPr wrap="none" lIns="91350" tIns="45679" rIns="91350" bIns="45679" anchor="ctr"/>
          <a:lstStyle/>
          <a:p>
            <a:pPr marL="341313" indent="-341313">
              <a:lnSpc>
                <a:spcPct val="80000"/>
              </a:lnSpc>
              <a:spcBef>
                <a:spcPct val="20000"/>
              </a:spcBef>
            </a:pPr>
            <a:r>
              <a:rPr lang="th-TH" sz="4000" b="1">
                <a:solidFill>
                  <a:srgbClr val="000066"/>
                </a:solidFill>
                <a:latin typeface="JasmineUPC" pitchFamily="18" charset="-34"/>
                <a:cs typeface="JasmineUPC" pitchFamily="18" charset="-34"/>
                <a:sym typeface="Webdings" pitchFamily="18" charset="2"/>
              </a:rPr>
              <a:t>1. </a:t>
            </a:r>
            <a:r>
              <a:rPr lang="th-TH" sz="4000" b="1">
                <a:solidFill>
                  <a:srgbClr val="000066"/>
                </a:solidFill>
                <a:latin typeface="JasmineUPC" pitchFamily="18" charset="-34"/>
                <a:cs typeface="JasmineUPC" pitchFamily="18" charset="-34"/>
              </a:rPr>
              <a:t>การกระทำตาม ม. 81</a:t>
            </a:r>
            <a:endParaRPr lang="th-TH" sz="4000" b="1">
              <a:solidFill>
                <a:srgbClr val="000066"/>
              </a:solidFill>
              <a:latin typeface="JasmineUPC" pitchFamily="18" charset="-34"/>
              <a:cs typeface="JasmineUPC" pitchFamily="18" charset="-34"/>
              <a:sym typeface="Webdings" pitchFamily="18" charset="2"/>
            </a:endParaRPr>
          </a:p>
          <a:p>
            <a:pPr marL="341313" indent="-341313">
              <a:lnSpc>
                <a:spcPct val="80000"/>
              </a:lnSpc>
              <a:spcBef>
                <a:spcPct val="20000"/>
              </a:spcBef>
            </a:pPr>
            <a:r>
              <a:rPr lang="th-TH" sz="4000" b="1">
                <a:solidFill>
                  <a:srgbClr val="000066"/>
                </a:solidFill>
                <a:latin typeface="JasmineUPC" pitchFamily="18" charset="-34"/>
                <a:cs typeface="JasmineUPC" pitchFamily="18" charset="-34"/>
                <a:sym typeface="Webdings" pitchFamily="18" charset="2"/>
              </a:rPr>
              <a:t>2. </a:t>
            </a:r>
            <a:r>
              <a:rPr lang="th-TH" sz="4000" b="1">
                <a:solidFill>
                  <a:srgbClr val="000066"/>
                </a:solidFill>
                <a:latin typeface="JasmineUPC" pitchFamily="18" charset="-34"/>
                <a:cs typeface="JasmineUPC" pitchFamily="18" charset="-34"/>
              </a:rPr>
              <a:t>การกระทำอันเป็นข้อ</a:t>
            </a:r>
          </a:p>
          <a:p>
            <a:pPr marL="341313" indent="-341313">
              <a:lnSpc>
                <a:spcPct val="80000"/>
              </a:lnSpc>
              <a:spcBef>
                <a:spcPct val="20000"/>
              </a:spcBef>
            </a:pPr>
            <a:r>
              <a:rPr lang="th-TH" sz="4000" b="1">
                <a:solidFill>
                  <a:srgbClr val="000066"/>
                </a:solidFill>
                <a:latin typeface="JasmineUPC" pitchFamily="18" charset="-34"/>
                <a:cs typeface="JasmineUPC" pitchFamily="18" charset="-34"/>
              </a:rPr>
              <a:t> ปฏิบัติตาม ม. 82(1)-(11)</a:t>
            </a:r>
          </a:p>
          <a:p>
            <a:pPr marL="341313" indent="-341313">
              <a:lnSpc>
                <a:spcPct val="80000"/>
              </a:lnSpc>
              <a:spcBef>
                <a:spcPct val="20000"/>
              </a:spcBef>
            </a:pPr>
            <a:r>
              <a:rPr lang="th-TH" sz="4000" b="1">
                <a:solidFill>
                  <a:srgbClr val="000066"/>
                </a:solidFill>
                <a:latin typeface="JasmineUPC" pitchFamily="18" charset="-34"/>
                <a:cs typeface="JasmineUPC" pitchFamily="18" charset="-34"/>
                <a:sym typeface="Webdings" pitchFamily="18" charset="2"/>
              </a:rPr>
              <a:t>3.</a:t>
            </a:r>
            <a:r>
              <a:rPr lang="th-TH" sz="4000" b="1">
                <a:solidFill>
                  <a:srgbClr val="000066"/>
                </a:solidFill>
                <a:latin typeface="JasmineUPC" pitchFamily="18" charset="-34"/>
                <a:cs typeface="JasmineUPC" pitchFamily="18" charset="-34"/>
              </a:rPr>
              <a:t>การกระทำอันเป็นข้อห้าม</a:t>
            </a:r>
          </a:p>
          <a:p>
            <a:pPr marL="341313" indent="-341313">
              <a:lnSpc>
                <a:spcPct val="80000"/>
              </a:lnSpc>
              <a:spcBef>
                <a:spcPct val="20000"/>
              </a:spcBef>
            </a:pPr>
            <a:r>
              <a:rPr lang="th-TH" sz="4000" b="1">
                <a:solidFill>
                  <a:srgbClr val="000066"/>
                </a:solidFill>
                <a:latin typeface="JasmineUPC" pitchFamily="18" charset="-34"/>
                <a:cs typeface="JasmineUPC" pitchFamily="18" charset="-34"/>
              </a:rPr>
              <a:t>     ตาม ม. 83(1)-(10)</a:t>
            </a:r>
          </a:p>
        </p:txBody>
      </p:sp>
      <p:sp>
        <p:nvSpPr>
          <p:cNvPr id="178181" name="Rectangle 5"/>
          <p:cNvSpPr>
            <a:spLocks noChangeArrowheads="1"/>
          </p:cNvSpPr>
          <p:nvPr/>
        </p:nvSpPr>
        <p:spPr bwMode="auto">
          <a:xfrm>
            <a:off x="285750" y="1714500"/>
            <a:ext cx="4429125" cy="719138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28575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lIns="91350" tIns="45679" rIns="91350" bIns="45679" anchor="ctr"/>
          <a:lstStyle/>
          <a:p>
            <a:pPr marL="342560" indent="-34256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th-TH" sz="4400" b="1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วินัยอย่างไม่ร้ายแรง</a:t>
            </a:r>
          </a:p>
        </p:txBody>
      </p:sp>
      <p:sp>
        <p:nvSpPr>
          <p:cNvPr id="301062" name="Rectangle 6"/>
          <p:cNvSpPr>
            <a:spLocks noChangeArrowheads="1"/>
          </p:cNvSpPr>
          <p:nvPr/>
        </p:nvSpPr>
        <p:spPr bwMode="auto">
          <a:xfrm>
            <a:off x="4932363" y="2428875"/>
            <a:ext cx="3854450" cy="4071938"/>
          </a:xfrm>
          <a:prstGeom prst="rect">
            <a:avLst/>
          </a:prstGeom>
          <a:solidFill>
            <a:srgbClr val="92D050"/>
          </a:solidFill>
          <a:ln w="38100" algn="ctr">
            <a:solidFill>
              <a:srgbClr val="66FF33"/>
            </a:solidFill>
            <a:miter lim="800000"/>
            <a:headEnd/>
            <a:tailEnd/>
          </a:ln>
        </p:spPr>
        <p:txBody>
          <a:bodyPr wrap="none" lIns="91350" tIns="45679" rIns="91350" bIns="45679" anchor="ctr"/>
          <a:lstStyle/>
          <a:p>
            <a:pPr marL="341313" indent="-341313">
              <a:lnSpc>
                <a:spcPct val="80000"/>
              </a:lnSpc>
              <a:spcBef>
                <a:spcPct val="20000"/>
              </a:spcBef>
            </a:pPr>
            <a:r>
              <a:rPr lang="th-TH" sz="4000" b="1">
                <a:solidFill>
                  <a:srgbClr val="000000"/>
                </a:solidFill>
                <a:latin typeface="Angsana New" pitchFamily="18" charset="-34"/>
                <a:cs typeface="LilyUPC" pitchFamily="34" charset="-34"/>
                <a:sym typeface="Webdings" pitchFamily="18" charset="2"/>
              </a:rPr>
              <a:t> </a:t>
            </a:r>
            <a:r>
              <a:rPr lang="th-TH" sz="3200" b="1">
                <a:solidFill>
                  <a:srgbClr val="000000"/>
                </a:solidFill>
                <a:latin typeface="JasmineUPC" pitchFamily="18" charset="-34"/>
                <a:cs typeface="JasmineUPC" pitchFamily="18" charset="-34"/>
                <a:sym typeface="Webdings" pitchFamily="18" charset="2"/>
              </a:rPr>
              <a:t>1. </a:t>
            </a:r>
            <a:r>
              <a:rPr lang="th-TH" sz="3200" b="1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การกระทำความผิด</a:t>
            </a:r>
          </a:p>
          <a:p>
            <a:pPr marL="341313" indent="-341313">
              <a:lnSpc>
                <a:spcPct val="80000"/>
              </a:lnSpc>
              <a:spcBef>
                <a:spcPct val="20000"/>
              </a:spcBef>
            </a:pPr>
            <a:r>
              <a:rPr lang="th-TH" sz="3200" b="1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     ในลักษณะร้ายแรง </a:t>
            </a:r>
          </a:p>
          <a:p>
            <a:pPr marL="341313" indent="-341313">
              <a:lnSpc>
                <a:spcPct val="80000"/>
              </a:lnSpc>
              <a:spcBef>
                <a:spcPct val="20000"/>
              </a:spcBef>
            </a:pPr>
            <a:r>
              <a:rPr lang="th-TH" sz="3200" b="1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     ตาม ม. 85 (1)-(8)</a:t>
            </a:r>
          </a:p>
          <a:p>
            <a:pPr marL="341313" indent="-341313">
              <a:lnSpc>
                <a:spcPct val="80000"/>
              </a:lnSpc>
              <a:spcBef>
                <a:spcPct val="20000"/>
              </a:spcBef>
            </a:pPr>
            <a:r>
              <a:rPr lang="th-TH" sz="3200" b="1">
                <a:solidFill>
                  <a:srgbClr val="FF3300"/>
                </a:solidFill>
                <a:latin typeface="JasmineUPC" pitchFamily="18" charset="-34"/>
                <a:cs typeface="JasmineUPC" pitchFamily="18" charset="-34"/>
                <a:sym typeface="Webdings" pitchFamily="18" charset="2"/>
              </a:rPr>
              <a:t> 2</a:t>
            </a:r>
            <a:r>
              <a:rPr lang="th-TH" sz="3200" b="1">
                <a:solidFill>
                  <a:srgbClr val="C00000"/>
                </a:solidFill>
                <a:latin typeface="JasmineUPC" pitchFamily="18" charset="-34"/>
                <a:cs typeface="JasmineUPC" pitchFamily="18" charset="-34"/>
                <a:sym typeface="Webdings" pitchFamily="18" charset="2"/>
              </a:rPr>
              <a:t>.</a:t>
            </a:r>
            <a:r>
              <a:rPr lang="th-TH" sz="3200">
                <a:solidFill>
                  <a:srgbClr val="C00000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3200" b="1">
                <a:solidFill>
                  <a:srgbClr val="C00000"/>
                </a:solidFill>
                <a:latin typeface="JasmineUPC" pitchFamily="18" charset="-34"/>
                <a:cs typeface="JasmineUPC" pitchFamily="18" charset="-34"/>
              </a:rPr>
              <a:t>การกระทำตาม ม. 82</a:t>
            </a:r>
          </a:p>
          <a:p>
            <a:pPr marL="341313" indent="-341313">
              <a:lnSpc>
                <a:spcPct val="80000"/>
              </a:lnSpc>
              <a:spcBef>
                <a:spcPct val="20000"/>
              </a:spcBef>
            </a:pPr>
            <a:r>
              <a:rPr lang="th-TH" sz="3200" b="1">
                <a:solidFill>
                  <a:srgbClr val="C00000"/>
                </a:solidFill>
                <a:latin typeface="JasmineUPC" pitchFamily="18" charset="-34"/>
                <a:cs typeface="JasmineUPC" pitchFamily="18" charset="-34"/>
              </a:rPr>
              <a:t>    และตาม ม. 83 อัน</a:t>
            </a:r>
          </a:p>
          <a:p>
            <a:pPr marL="341313" indent="-341313">
              <a:lnSpc>
                <a:spcPct val="80000"/>
              </a:lnSpc>
              <a:spcBef>
                <a:spcPct val="20000"/>
              </a:spcBef>
            </a:pPr>
            <a:r>
              <a:rPr lang="th-TH" sz="3200" b="1">
                <a:solidFill>
                  <a:srgbClr val="C00000"/>
                </a:solidFill>
                <a:latin typeface="JasmineUPC" pitchFamily="18" charset="-34"/>
                <a:cs typeface="JasmineUPC" pitchFamily="18" charset="-34"/>
              </a:rPr>
              <a:t>    เป็นเหตุ ให้เสียหายแก่</a:t>
            </a:r>
          </a:p>
          <a:p>
            <a:pPr marL="341313" indent="-341313">
              <a:lnSpc>
                <a:spcPct val="80000"/>
              </a:lnSpc>
              <a:spcBef>
                <a:spcPct val="20000"/>
              </a:spcBef>
            </a:pPr>
            <a:r>
              <a:rPr lang="th-TH" sz="3200" b="1">
                <a:solidFill>
                  <a:srgbClr val="C00000"/>
                </a:solidFill>
                <a:latin typeface="JasmineUPC" pitchFamily="18" charset="-34"/>
                <a:cs typeface="JasmineUPC" pitchFamily="18" charset="-34"/>
              </a:rPr>
              <a:t>    ราชการอย่างร้ายแรง</a:t>
            </a:r>
          </a:p>
        </p:txBody>
      </p:sp>
      <p:sp>
        <p:nvSpPr>
          <p:cNvPr id="139269" name="Rectangle 7"/>
          <p:cNvSpPr>
            <a:spLocks noChangeArrowheads="1"/>
          </p:cNvSpPr>
          <p:nvPr/>
        </p:nvSpPr>
        <p:spPr bwMode="auto">
          <a:xfrm>
            <a:off x="4929188" y="1714500"/>
            <a:ext cx="3857625" cy="719138"/>
          </a:xfrm>
          <a:prstGeom prst="rect">
            <a:avLst/>
          </a:prstGeom>
          <a:solidFill>
            <a:srgbClr val="FF0000"/>
          </a:solidFill>
          <a:ln w="28575" algn="ctr">
            <a:solidFill>
              <a:srgbClr val="66FF33"/>
            </a:solidFill>
            <a:miter lim="800000"/>
            <a:headEnd/>
            <a:tailEnd/>
          </a:ln>
        </p:spPr>
        <p:txBody>
          <a:bodyPr wrap="none" lIns="91350" tIns="45679" rIns="91350" bIns="45679" anchor="ctr"/>
          <a:lstStyle/>
          <a:p>
            <a:pPr marL="341313" indent="-341313" algn="ctr">
              <a:lnSpc>
                <a:spcPct val="80000"/>
              </a:lnSpc>
              <a:spcBef>
                <a:spcPct val="20000"/>
              </a:spcBef>
            </a:pPr>
            <a:r>
              <a:rPr lang="th-TH" sz="4400" b="1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วินัยอย่างร้ายแรง</a:t>
            </a:r>
          </a:p>
        </p:txBody>
      </p:sp>
      <p:sp>
        <p:nvSpPr>
          <p:cNvPr id="139270" name="Rectangle 4"/>
          <p:cNvSpPr>
            <a:spLocks noChangeArrowheads="1"/>
          </p:cNvSpPr>
          <p:nvPr/>
        </p:nvSpPr>
        <p:spPr bwMode="auto">
          <a:xfrm>
            <a:off x="2143125" y="500063"/>
            <a:ext cx="4857750" cy="785812"/>
          </a:xfrm>
          <a:prstGeom prst="rect">
            <a:avLst/>
          </a:prstGeom>
          <a:solidFill>
            <a:srgbClr val="00FFFF"/>
          </a:solidFill>
          <a:ln w="28575" algn="ctr">
            <a:solidFill>
              <a:srgbClr val="FF9900"/>
            </a:solidFill>
            <a:miter lim="800000"/>
            <a:headEnd/>
            <a:tailEnd/>
          </a:ln>
        </p:spPr>
        <p:txBody>
          <a:bodyPr wrap="none" lIns="91350" tIns="45679" rIns="91350" bIns="45679" anchor="ctr"/>
          <a:lstStyle/>
          <a:p>
            <a:pPr marL="341313" indent="-341313" algn="ctr">
              <a:lnSpc>
                <a:spcPct val="80000"/>
              </a:lnSpc>
              <a:spcBef>
                <a:spcPct val="20000"/>
              </a:spcBef>
            </a:pPr>
            <a:r>
              <a:rPr lang="th-TH" sz="4800" b="1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ข้อกำหนดทางด้านวินัย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1285875" y="2500313"/>
            <a:ext cx="6786563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FFCC"/>
              </a:buClr>
              <a:buSzPct val="70000"/>
              <a:defRPr/>
            </a:pPr>
            <a:r>
              <a:rPr lang="th-TH" sz="6000" b="1" kern="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JasmineUPC" pitchFamily="18" charset="-34"/>
                <a:cs typeface="JasmineUPC" pitchFamily="18" charset="-34"/>
              </a:rPr>
              <a:t>  </a:t>
            </a:r>
            <a:r>
              <a:rPr lang="th-TH" sz="60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JasmineUPC" pitchFamily="18" charset="-34"/>
                <a:cs typeface="JasmineUPC" pitchFamily="18" charset="-34"/>
              </a:rPr>
              <a:t>ข้าราชการ</a:t>
            </a:r>
            <a:r>
              <a:rPr lang="th-TH" sz="6000" b="1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JasmineUPC" pitchFamily="18" charset="-34"/>
                <a:cs typeface="JasmineUPC" pitchFamily="18" charset="-34"/>
              </a:rPr>
              <a:t>พลเรือน</a:t>
            </a:r>
            <a:r>
              <a:rPr lang="th-TH" sz="60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JasmineUPC" pitchFamily="18" charset="-34"/>
                <a:cs typeface="JasmineUPC" pitchFamily="18" charset="-34"/>
              </a:rPr>
              <a:t>สามัญ  </a:t>
            </a:r>
          </a:p>
          <a:p>
            <a:pPr marL="342900" indent="-342900">
              <a:spcBef>
                <a:spcPct val="20000"/>
              </a:spcBef>
              <a:buClr>
                <a:srgbClr val="FFFFCC"/>
              </a:buClr>
              <a:buSzPct val="70000"/>
              <a:defRPr/>
            </a:pPr>
            <a:r>
              <a:rPr lang="th-TH" sz="60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JasmineUPC" pitchFamily="18" charset="-34"/>
                <a:cs typeface="JasmineUPC" pitchFamily="18" charset="-34"/>
              </a:rPr>
              <a:t>  ต้องกระทำการอันเป็น             </a:t>
            </a:r>
          </a:p>
          <a:p>
            <a:pPr marL="342900" indent="-342900">
              <a:spcBef>
                <a:spcPct val="20000"/>
              </a:spcBef>
              <a:buClr>
                <a:srgbClr val="FFFFCC"/>
              </a:buClr>
              <a:buSzPct val="70000"/>
              <a:defRPr/>
            </a:pPr>
            <a:r>
              <a:rPr lang="th-TH" sz="60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JasmineUPC" pitchFamily="18" charset="-34"/>
                <a:cs typeface="JasmineUPC" pitchFamily="18" charset="-34"/>
              </a:rPr>
              <a:t>  ข้อปฏิบัติ  ดังต่อไปนี้</a:t>
            </a:r>
          </a:p>
        </p:txBody>
      </p:sp>
      <p:sp>
        <p:nvSpPr>
          <p:cNvPr id="140291" name="Oval 3"/>
          <p:cNvSpPr>
            <a:spLocks noChangeArrowheads="1"/>
          </p:cNvSpPr>
          <p:nvPr/>
        </p:nvSpPr>
        <p:spPr bwMode="auto">
          <a:xfrm>
            <a:off x="2643188" y="285750"/>
            <a:ext cx="3643312" cy="1285875"/>
          </a:xfrm>
          <a:prstGeom prst="ellipse">
            <a:avLst/>
          </a:prstGeom>
          <a:gradFill rotWithShape="0">
            <a:gsLst>
              <a:gs pos="0">
                <a:srgbClr val="FF8200"/>
              </a:gs>
              <a:gs pos="10001">
                <a:srgbClr val="FF0000"/>
              </a:gs>
              <a:gs pos="35001">
                <a:srgbClr val="BA0066"/>
              </a:gs>
              <a:gs pos="70000">
                <a:srgbClr val="66008F"/>
              </a:gs>
              <a:gs pos="100000">
                <a:srgbClr val="000082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2143125" y="285750"/>
            <a:ext cx="450056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th-TH" sz="6000" kern="0" dirty="0">
                <a:solidFill>
                  <a:srgbClr val="000099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Angsana New"/>
              </a:rPr>
              <a:t>        </a:t>
            </a:r>
            <a:r>
              <a:rPr lang="th-TH" sz="7200" b="1" kern="0" dirty="0">
                <a:solidFill>
                  <a:srgbClr val="FFFF00"/>
                </a:solidFill>
                <a:latin typeface="Tahoma"/>
                <a:ea typeface="+mj-ea"/>
                <a:cs typeface="Angsana New"/>
              </a:rPr>
              <a:t>มาตรา 82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สี่เหลี่ยมผืนผ้า 3">
            <a:extLst>
              <a:ext uri="{FF2B5EF4-FFF2-40B4-BE49-F238E27FC236}">
                <a16:creationId xmlns:a16="http://schemas.microsoft.com/office/drawing/2014/main" id="{C7386442-1361-4DD5-AB31-3553551A0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500063"/>
            <a:ext cx="785812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พระราชบัญญัติประกอบรัฐธรรมนูญ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ว่าด้วยการป้องกันและปราบปรามการทุจริต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พ.ศ. 2561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(บังคับใช้ตั้งแต่วันที่ 22 กรกฎาคม 2561)</a:t>
            </a:r>
          </a:p>
        </p:txBody>
      </p:sp>
      <p:sp>
        <p:nvSpPr>
          <p:cNvPr id="544771" name="Rectangle 2">
            <a:extLst>
              <a:ext uri="{FF2B5EF4-FFF2-40B4-BE49-F238E27FC236}">
                <a16:creationId xmlns:a16="http://schemas.microsoft.com/office/drawing/2014/main" id="{57C620F7-4368-415C-A6BD-FCF4C3343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3218855"/>
            <a:ext cx="80994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 </a:t>
            </a:r>
            <a:r>
              <a:rPr kumimoji="0" lang="en-US" alt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JasmineUPC" panose="02020603050405020304" pitchFamily="18" charset="-34"/>
              </a:rPr>
              <a:t>“</a:t>
            </a:r>
            <a:r>
              <a:rPr kumimoji="0" lang="th-TH" alt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เจ้าหน้าที่ของรัฐ</a:t>
            </a:r>
            <a:r>
              <a:rPr kumimoji="0" lang="en-US" alt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JasmineUPC" panose="02020603050405020304" pitchFamily="18" charset="-34"/>
              </a:rPr>
              <a:t>”</a:t>
            </a:r>
            <a:r>
              <a:rPr kumimoji="0" lang="en-US" alt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 </a:t>
            </a:r>
            <a:r>
              <a:rPr kumimoji="0" lang="th-TH" alt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หมายความว่า ข้าราชการ ...</a:t>
            </a:r>
            <a:endParaRPr kumimoji="0" lang="en-US" altLang="th-TH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JasmineUPC" panose="02020603050405020304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ผู้ปฏิบัติงานในหน่วยงานของรัฐ ลูกจ้าง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ของส่วนราชการ หน่วยงานของรัฐ ฯลฯ </a:t>
            </a:r>
            <a:endParaRPr kumimoji="0" lang="th-TH" altLang="th-TH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3706531"/>
      </p:ext>
    </p:extLst>
  </p:cSld>
  <p:clrMapOvr>
    <a:masterClrMapping/>
  </p:clrMapOvr>
  <p:transition spd="med">
    <p:randomBar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Oval 2"/>
          <p:cNvSpPr>
            <a:spLocks noChangeArrowheads="1"/>
          </p:cNvSpPr>
          <p:nvPr/>
        </p:nvSpPr>
        <p:spPr bwMode="auto">
          <a:xfrm>
            <a:off x="914400" y="457200"/>
            <a:ext cx="7315200" cy="6096000"/>
          </a:xfrm>
          <a:prstGeom prst="ellipse">
            <a:avLst/>
          </a:prstGeom>
          <a:noFill/>
          <a:ln w="18097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ngsana New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1285875" y="1071563"/>
            <a:ext cx="72866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Browallia New" pitchFamily="34" charset="-34"/>
                <a:ea typeface="+mn-ea"/>
                <a:cs typeface="Angsana New"/>
                <a:sym typeface="Wingdings" pitchFamily="2" charset="2"/>
              </a:rPr>
              <a:t>  </a:t>
            </a:r>
            <a:r>
              <a:rPr kumimoji="0" lang="th-TH" sz="4400" b="1" i="0" u="none" strike="noStrike" kern="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  <a:sym typeface="Wingdings" pitchFamily="2" charset="2"/>
              </a:rPr>
              <a:t>82(1</a:t>
            </a:r>
            <a:r>
              <a:rPr kumimoji="0" lang="th-TH" sz="4400" b="1" i="0" u="none" strike="noStrike" kern="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) ต้องปฏิบัติหน้าที่ราชการด้วยความซื่อสัตย์ สุจริต และเที่ยงธรรม</a:t>
            </a:r>
            <a:endParaRPr kumimoji="0" lang="th-TH" sz="4400" b="1" i="0" u="none" strike="noStrike" kern="0" cap="none" spc="0" normalizeH="0" baseline="0" noProof="0" dirty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JasmineUPC" pitchFamily="18" charset="-34"/>
              <a:ea typeface="+mn-ea"/>
              <a:cs typeface="JasmineUPC" pitchFamily="18" charset="-34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1428750" y="4500563"/>
            <a:ext cx="750093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th-TH" sz="3600" b="1" i="0" u="none" strike="noStrike" kern="0" cap="none" spc="0" normalizeH="0" baseline="0" noProof="0" dirty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/>
              <a:ea typeface="+mn-ea"/>
              <a:cs typeface="Angsana New"/>
            </a:endParaRPr>
          </a:p>
        </p:txBody>
      </p:sp>
      <p:sp>
        <p:nvSpPr>
          <p:cNvPr id="141317" name="สี่เหลี่ยมผืนผ้า 8"/>
          <p:cNvSpPr>
            <a:spLocks noChangeArrowheads="1"/>
          </p:cNvSpPr>
          <p:nvPr/>
        </p:nvSpPr>
        <p:spPr bwMode="auto">
          <a:xfrm>
            <a:off x="1357313" y="2857500"/>
            <a:ext cx="6929437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1313" marR="0" lvl="0" indent="-341313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  <a:sym typeface="Webdings" pitchFamily="18" charset="2"/>
              </a:rPr>
              <a:t>ซื่อสัตย์  คือ  ตรงไปตรงมา,ไม่คดโกง,</a:t>
            </a:r>
          </a:p>
          <a:p>
            <a:pPr marL="341313" marR="0" lvl="0" indent="-341313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  <a:sym typeface="Webdings" pitchFamily="18" charset="2"/>
              </a:rPr>
              <a:t>                   ไม่หลอกลวง</a:t>
            </a:r>
          </a:p>
          <a:p>
            <a:pPr marL="341313" marR="0" lvl="0" indent="-341313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  <a:sym typeface="Webdings" pitchFamily="18" charset="2"/>
              </a:rPr>
              <a:t>สุจริต  คือ ที่ดีที่ชอบตามคลองธรรม</a:t>
            </a:r>
          </a:p>
          <a:p>
            <a:pPr marL="341313" marR="0" lvl="0" indent="-341313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  <a:sym typeface="Webdings" pitchFamily="18" charset="2"/>
              </a:rPr>
              <a:t>เที่ยงธรรม คือ ไม่ลำเอียง</a:t>
            </a:r>
          </a:p>
        </p:txBody>
      </p:sp>
    </p:spTree>
    <p:extLst>
      <p:ext uri="{BB962C8B-B14F-4D97-AF65-F5344CB8AC3E}">
        <p14:creationId xmlns:p14="http://schemas.microsoft.com/office/powerpoint/2010/main" val="241588408"/>
      </p:ext>
    </p:extLst>
  </p:cSld>
  <p:clrMapOvr>
    <a:masterClrMapping/>
  </p:clrMapOvr>
  <p:transition spd="med">
    <p:randomBa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071563" y="928688"/>
            <a:ext cx="7572375" cy="40719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h-TH" sz="4800" b="1" dirty="0">
                <a:solidFill>
                  <a:srgbClr val="F2F2F2"/>
                </a:solidFill>
                <a:effectLst/>
                <a:latin typeface="Wide Latin" pitchFamily="18" charset="0"/>
                <a:cs typeface="Times New Roman" pitchFamily="18" charset="0"/>
              </a:rPr>
              <a:t>     </a:t>
            </a:r>
            <a:r>
              <a:rPr lang="th-TH" sz="4800" b="1" dirty="0">
                <a:solidFill>
                  <a:srgbClr val="F2F2F2"/>
                </a:solidFill>
                <a:effectLst/>
                <a:latin typeface="Wide Latin" pitchFamily="18" charset="0"/>
                <a:cs typeface="JasmineUPC" pitchFamily="18" charset="-34"/>
              </a:rPr>
              <a:t>มาตรา 82(2) ต้องปฏิบัติหน้าที่ราชการให้เป็นไปตามกฎหมาย กฎ ระเบียบของทางราชการ มติของคณะรัฐมนตรี นโยบายของรัฐบาล และ</a:t>
            </a:r>
            <a:r>
              <a:rPr lang="th-TH" sz="4800" b="1" dirty="0">
                <a:solidFill>
                  <a:srgbClr val="FFFF00"/>
                </a:solidFill>
                <a:effectLst/>
                <a:latin typeface="Wide Latin" pitchFamily="18" charset="0"/>
                <a:cs typeface="JasmineUPC" pitchFamily="18" charset="-34"/>
              </a:rPr>
              <a:t>ปฏิบัติตามระเบียบแบบแผนของทางราชการ</a:t>
            </a:r>
          </a:p>
          <a:p>
            <a:pPr eaLnBrk="1" hangingPunct="1">
              <a:defRPr/>
            </a:pPr>
            <a:endParaRPr lang="th-TH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14375" y="214313"/>
            <a:ext cx="7972425" cy="1000125"/>
          </a:xfrm>
        </p:spPr>
        <p:txBody>
          <a:bodyPr/>
          <a:lstStyle/>
          <a:p>
            <a:pPr marL="342560" indent="-342560" algn="ctr">
              <a:lnSpc>
                <a:spcPct val="80000"/>
              </a:lnSpc>
              <a:defRPr/>
            </a:pPr>
            <a:br>
              <a:rPr lang="th-TH" u="sng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  <a:sym typeface="Wingdings" pitchFamily="2" charset="2"/>
              </a:rPr>
            </a:br>
            <a:br>
              <a:rPr lang="th-TH" u="sng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  <a:sym typeface="Wingdings" pitchFamily="2" charset="2"/>
              </a:rPr>
            </a:br>
            <a:r>
              <a:rPr lang="th-TH" sz="4800" dirty="0">
                <a:solidFill>
                  <a:srgbClr val="FF66FF"/>
                </a:solidFill>
                <a:latin typeface="JasmineUPC" pitchFamily="18" charset="-34"/>
                <a:cs typeface="JasmineUPC" pitchFamily="18" charset="-34"/>
                <a:sym typeface="Wingdings" pitchFamily="2" charset="2"/>
              </a:rPr>
              <a:t>กฎหมาย และระเบียบของทางราชการ</a:t>
            </a:r>
            <a:br>
              <a:rPr lang="th-TH" sz="4800" dirty="0">
                <a:solidFill>
                  <a:srgbClr val="FF66FF"/>
                </a:solidFill>
                <a:latin typeface="JasmineUPC" pitchFamily="18" charset="-34"/>
                <a:cs typeface="JasmineUPC" pitchFamily="18" charset="-34"/>
                <a:sym typeface="Wingdings" pitchFamily="2" charset="2"/>
              </a:rPr>
            </a:br>
            <a:br>
              <a:rPr lang="th-TH" u="sng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  <a:sym typeface="Wingdings" pitchFamily="2" charset="2"/>
              </a:rPr>
            </a:br>
            <a:endParaRPr lang="th-TH" dirty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43363" name="ตัวยึดเนื้อหา 2"/>
          <p:cNvSpPr>
            <a:spLocks noGrp="1"/>
          </p:cNvSpPr>
          <p:nvPr>
            <p:ph idx="1"/>
          </p:nvPr>
        </p:nvSpPr>
        <p:spPr>
          <a:xfrm>
            <a:off x="923925" y="1071563"/>
            <a:ext cx="7862888" cy="5072062"/>
          </a:xfrm>
        </p:spPr>
        <p:txBody>
          <a:bodyPr/>
          <a:lstStyle/>
          <a:p>
            <a:pPr marL="341313" indent="-341313">
              <a:lnSpc>
                <a:spcPct val="80000"/>
              </a:lnSpc>
              <a:buFont typeface="Wingdings" pitchFamily="2" charset="2"/>
              <a:buNone/>
            </a:pPr>
            <a:r>
              <a:rPr lang="th-TH" sz="4000" b="1">
                <a:solidFill>
                  <a:srgbClr val="FFFFFF"/>
                </a:solidFill>
                <a:effectLst/>
                <a:latin typeface="JasmineUPC" pitchFamily="18" charset="-34"/>
                <a:cs typeface="JasmineUPC" pitchFamily="18" charset="-34"/>
                <a:sym typeface="Webdings" pitchFamily="18" charset="2"/>
              </a:rPr>
              <a:t>        </a:t>
            </a:r>
            <a:r>
              <a:rPr lang="th-TH" sz="4400" b="1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  <a:sym typeface="Wingdings" pitchFamily="2" charset="2"/>
              </a:rPr>
              <a:t>ที่กำหนดให้มีอำนาจ/หน้าที่</a:t>
            </a:r>
            <a:endParaRPr lang="th-TH" sz="4400" b="1">
              <a:solidFill>
                <a:srgbClr val="FFFF00"/>
              </a:solidFill>
              <a:effectLst/>
              <a:latin typeface="JasmineUPC" pitchFamily="18" charset="-34"/>
              <a:cs typeface="JasmineUPC" pitchFamily="18" charset="-34"/>
              <a:sym typeface="Webdings" pitchFamily="18" charset="2"/>
            </a:endParaRPr>
          </a:p>
          <a:p>
            <a:pPr marL="341313" indent="-341313">
              <a:lnSpc>
                <a:spcPct val="80000"/>
              </a:lnSpc>
              <a:buFont typeface="Wingdings" pitchFamily="2" charset="2"/>
              <a:buNone/>
            </a:pPr>
            <a:r>
              <a:rPr lang="th-TH" sz="4000" b="1" u="sng">
                <a:solidFill>
                  <a:srgbClr val="FFFFFF"/>
                </a:solidFill>
                <a:effectLst/>
                <a:latin typeface="JasmineUPC" pitchFamily="18" charset="-34"/>
                <a:cs typeface="JasmineUPC" pitchFamily="18" charset="-34"/>
                <a:sym typeface="Webdings" pitchFamily="18" charset="2"/>
              </a:rPr>
              <a:t>กฎหมาย, กฎ</a:t>
            </a:r>
          </a:p>
          <a:p>
            <a:pPr marL="341313" indent="-341313">
              <a:lnSpc>
                <a:spcPct val="80000"/>
              </a:lnSpc>
              <a:buFont typeface="Wingdings" pitchFamily="2" charset="2"/>
              <a:buNone/>
            </a:pPr>
            <a:r>
              <a:rPr lang="th-TH" sz="4000" b="1">
                <a:solidFill>
                  <a:srgbClr val="FFFFFF"/>
                </a:solidFill>
                <a:effectLst/>
                <a:latin typeface="JasmineUPC" pitchFamily="18" charset="-34"/>
                <a:cs typeface="JasmineUPC" pitchFamily="18" charset="-34"/>
                <a:sym typeface="Webdings" pitchFamily="18" charset="2"/>
              </a:rPr>
              <a:t>   </a:t>
            </a:r>
            <a:r>
              <a:rPr lang="th-TH" sz="4000" b="1">
                <a:solidFill>
                  <a:srgbClr val="00FF00"/>
                </a:solidFill>
                <a:effectLst/>
                <a:latin typeface="JasmineUPC" pitchFamily="18" charset="-34"/>
                <a:cs typeface="JasmineUPC" pitchFamily="18" charset="-34"/>
                <a:sym typeface="Webdings" pitchFamily="18" charset="2"/>
              </a:rPr>
              <a:t>กฎหมาย หรือ กฎ ใดก็ได้  ที่กำหนด         “อำนาจ หรือ หน้าที่” ไว้ เช่น กำหนดให้            เป็นผู้มีอำนาจสั่งบรรจุแต่งตั้ง ตาม</a:t>
            </a:r>
          </a:p>
          <a:p>
            <a:pPr marL="341313" indent="-341313">
              <a:lnSpc>
                <a:spcPct val="80000"/>
              </a:lnSpc>
              <a:buFont typeface="Wingdings" pitchFamily="2" charset="2"/>
              <a:buNone/>
            </a:pPr>
            <a:r>
              <a:rPr lang="th-TH" sz="4000" b="1">
                <a:solidFill>
                  <a:srgbClr val="00FF00"/>
                </a:solidFill>
                <a:effectLst/>
                <a:latin typeface="JasmineUPC" pitchFamily="18" charset="-34"/>
                <a:cs typeface="JasmineUPC" pitchFamily="18" charset="-34"/>
                <a:sym typeface="Webdings" pitchFamily="18" charset="2"/>
              </a:rPr>
              <a:t>    มาตรา 57 /หน้าที่กรรมการสอบสวน</a:t>
            </a:r>
          </a:p>
          <a:p>
            <a:pPr marL="341313" indent="-341313">
              <a:lnSpc>
                <a:spcPct val="60000"/>
              </a:lnSpc>
              <a:buFont typeface="Wingdings" pitchFamily="2" charset="2"/>
              <a:buNone/>
            </a:pPr>
            <a:r>
              <a:rPr lang="th-TH" sz="4000" b="1">
                <a:solidFill>
                  <a:srgbClr val="000000"/>
                </a:solidFill>
                <a:effectLst/>
                <a:latin typeface="JasmineUPC" pitchFamily="18" charset="-34"/>
                <a:cs typeface="JasmineUPC" pitchFamily="18" charset="-34"/>
                <a:sym typeface="Webdings" pitchFamily="18" charset="2"/>
              </a:rPr>
              <a:t>  </a:t>
            </a:r>
            <a:r>
              <a:rPr lang="th-TH" sz="4000" b="1" u="sng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  <a:sym typeface="Webdings" pitchFamily="18" charset="2"/>
              </a:rPr>
              <a:t>ระเบียบของทางราชการ</a:t>
            </a:r>
          </a:p>
          <a:p>
            <a:pPr marL="341313" indent="-341313">
              <a:lnSpc>
                <a:spcPct val="60000"/>
              </a:lnSpc>
              <a:buFont typeface="Wingdings" pitchFamily="2" charset="2"/>
              <a:buNone/>
            </a:pPr>
            <a:r>
              <a:rPr lang="th-TH" sz="4000" b="1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  <a:sym typeface="Webdings" pitchFamily="18" charset="2"/>
              </a:rPr>
              <a:t>   ต้องเป็นระเบียบเฉพาะ เช่น หนังสือเวียน/หลักเกณฑ์ของ ก.พ. หรือ สป.สธ. ที่กำหนด </a:t>
            </a:r>
            <a:r>
              <a:rPr lang="th-TH" sz="4000" b="1">
                <a:solidFill>
                  <a:srgbClr val="FFFFFF"/>
                </a:solidFill>
                <a:effectLst/>
                <a:latin typeface="JasmineUPC" pitchFamily="18" charset="-34"/>
                <a:cs typeface="JasmineUPC" pitchFamily="18" charset="-34"/>
                <a:sym typeface="Webdings" pitchFamily="18" charset="2"/>
              </a:rPr>
              <a:t>“อำนาจ/หน้าที่”</a:t>
            </a:r>
            <a:r>
              <a:rPr lang="th-TH" sz="4000" b="1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  <a:sym typeface="Webdings" pitchFamily="18" charset="2"/>
              </a:rPr>
              <a:t> ไว้</a:t>
            </a:r>
            <a:endParaRPr lang="th-TH" sz="4000" b="1">
              <a:solidFill>
                <a:srgbClr val="FFFFFF"/>
              </a:solidFill>
              <a:effectLst/>
              <a:latin typeface="JasmineUPC" pitchFamily="18" charset="-34"/>
              <a:cs typeface="JasmineUPC" pitchFamily="18" charset="-34"/>
              <a:sym typeface="Webdings" pitchFamily="18" charset="2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19200"/>
          </a:xfrm>
          <a:solidFill>
            <a:srgbClr val="000000"/>
          </a:solidFill>
          <a:ln>
            <a:solidFill>
              <a:srgbClr val="FF66CC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th-TH" sz="5400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หลักการตรวจรับพัสดุ 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19200"/>
            <a:ext cx="9144000" cy="5638800"/>
          </a:xfrm>
          <a:ln>
            <a:solidFill>
              <a:schemeClr val="accent2"/>
            </a:solidFill>
          </a:ln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th-TH" sz="4800" b="1" dirty="0">
                <a:solidFill>
                  <a:schemeClr val="bg1"/>
                </a:solidFill>
                <a:cs typeface="KodchiangUPC" pitchFamily="18" charset="-34"/>
              </a:rPr>
              <a:t>    </a:t>
            </a:r>
            <a:r>
              <a:rPr lang="en-US" sz="4000" b="1" dirty="0">
                <a:latin typeface="JasmineUPC" pitchFamily="18" charset="-34"/>
                <a:cs typeface="JasmineUPC" pitchFamily="18" charset="-34"/>
              </a:rPr>
              <a:t>1</a:t>
            </a:r>
            <a:r>
              <a:rPr lang="th-TH" sz="4000" b="1" dirty="0">
                <a:latin typeface="JasmineUPC" pitchFamily="18" charset="-34"/>
                <a:cs typeface="JasmineUPC" pitchFamily="18" charset="-34"/>
              </a:rPr>
              <a:t>.ต้องตรวจรับ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th-TH" sz="4000" b="1" dirty="0">
                <a:latin typeface="JasmineUPC" pitchFamily="18" charset="-34"/>
                <a:cs typeface="JasmineUPC" pitchFamily="18" charset="-34"/>
              </a:rPr>
              <a:t>       ก</a:t>
            </a:r>
            <a:r>
              <a:rPr lang="en-US" sz="4000" b="1" dirty="0">
                <a:latin typeface="JasmineUPC" pitchFamily="18" charset="-34"/>
                <a:cs typeface="JasmineUPC" pitchFamily="18" charset="-34"/>
              </a:rPr>
              <a:t>.</a:t>
            </a:r>
            <a:r>
              <a:rPr lang="th-TH" sz="4000" b="1" dirty="0">
                <a:latin typeface="JasmineUPC" pitchFamily="18" charset="-34"/>
                <a:cs typeface="JasmineUPC" pitchFamily="18" charset="-34"/>
              </a:rPr>
              <a:t>ของมี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th-TH" sz="4000" b="1" dirty="0">
                <a:latin typeface="JasmineUPC" pitchFamily="18" charset="-34"/>
                <a:cs typeface="JasmineUPC" pitchFamily="18" charset="-34"/>
              </a:rPr>
              <a:t>       ข.ของครบ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th-TH" sz="4000" b="1" dirty="0">
                <a:latin typeface="JasmineUPC" pitchFamily="18" charset="-34"/>
                <a:cs typeface="JasmineUPC" pitchFamily="18" charset="-34"/>
              </a:rPr>
              <a:t>       ค.ของถูกต้อง (สัญญา/ข้อตกลง/</a:t>
            </a:r>
            <a:r>
              <a:rPr lang="en-US" sz="4000" b="1" dirty="0">
                <a:latin typeface="JasmineUPC" pitchFamily="18" charset="-34"/>
                <a:cs typeface="JasmineUPC" pitchFamily="18" charset="-34"/>
              </a:rPr>
              <a:t>SPEC</a:t>
            </a:r>
            <a:r>
              <a:rPr lang="th-TH" sz="4000" b="1" dirty="0">
                <a:latin typeface="JasmineUPC" pitchFamily="18" charset="-34"/>
                <a:cs typeface="JasmineUPC" pitchFamily="18" charset="-34"/>
              </a:rPr>
              <a:t>)</a:t>
            </a:r>
            <a:endParaRPr lang="en-US" sz="4000" b="1" dirty="0">
              <a:latin typeface="JasmineUPC" pitchFamily="18" charset="-34"/>
              <a:cs typeface="JasmineUPC" pitchFamily="18" charset="-34"/>
            </a:endParaRP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en-US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2. </a:t>
            </a:r>
            <a:r>
              <a:rPr lang="th-TH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ถ้าไม่มี/ไม่ครบ/ไม่ถูกต้อง จะต้องรายงาน</a:t>
            </a:r>
          </a:p>
        </p:txBody>
      </p:sp>
    </p:spTree>
    <p:extLst>
      <p:ext uri="{BB962C8B-B14F-4D97-AF65-F5344CB8AC3E}">
        <p14:creationId xmlns:p14="http://schemas.microsoft.com/office/powerpoint/2010/main" val="3453384415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>
            <a:extLst>
              <a:ext uri="{FF2B5EF4-FFF2-40B4-BE49-F238E27FC236}">
                <a16:creationId xmlns:a16="http://schemas.microsoft.com/office/drawing/2014/main" id="{F1A8F244-A751-4B23-A0AC-0F5C57D303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th-TH" sz="6000" b="1">
              <a:latin typeface="Times New Roman" panose="02020603050405020304" pitchFamily="18" charset="0"/>
              <a:cs typeface="KodchiangUPC" panose="02020603050405020304" pitchFamily="18" charset="-34"/>
            </a:endParaRPr>
          </a:p>
        </p:txBody>
      </p:sp>
      <p:sp>
        <p:nvSpPr>
          <p:cNvPr id="513027" name="Rectangle 3">
            <a:extLst>
              <a:ext uri="{FF2B5EF4-FFF2-40B4-BE49-F238E27FC236}">
                <a16:creationId xmlns:a16="http://schemas.microsoft.com/office/drawing/2014/main" id="{D845639B-8726-421C-BCA5-30AB6088BF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448800" cy="6858000"/>
          </a:xfrm>
          <a:solidFill>
            <a:schemeClr val="tx1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th-TH" altLang="th-TH" sz="6600" dirty="0">
                <a:solidFill>
                  <a:schemeClr val="bg1"/>
                </a:solidFill>
                <a:latin typeface="Times New Roman" panose="02020603050405020304" pitchFamily="18" charset="0"/>
                <a:cs typeface="KodchiangUPC" panose="02020603050405020304" pitchFamily="18" charset="-34"/>
              </a:rPr>
              <a:t>				  </a:t>
            </a:r>
            <a:r>
              <a:rPr lang="th-TH" altLang="th-TH" sz="4800" dirty="0">
                <a:solidFill>
                  <a:schemeClr val="bg1"/>
                </a:solidFill>
                <a:latin typeface="Times New Roman" panose="02020603050405020304" pitchFamily="18" charset="0"/>
                <a:cs typeface="KodchiangUPC" panose="02020603050405020304" pitchFamily="18" charset="-34"/>
              </a:rPr>
              <a:t>			</a:t>
            </a:r>
          </a:p>
          <a:p>
            <a:pPr>
              <a:buFontTx/>
              <a:buNone/>
            </a:pPr>
            <a:r>
              <a:rPr lang="th-TH" altLang="th-TH" sz="4800" b="1" dirty="0">
                <a:solidFill>
                  <a:schemeClr val="bg1"/>
                </a:solidFill>
                <a:latin typeface="Times New Roman" panose="02020603050405020304" pitchFamily="18" charset="0"/>
                <a:cs typeface="KodchiangUPC" panose="02020603050405020304" pitchFamily="18" charset="-34"/>
              </a:rPr>
              <a:t>      </a:t>
            </a:r>
            <a:endParaRPr lang="th-TH" altLang="th-TH" sz="6600" dirty="0">
              <a:latin typeface="Times New Roman" panose="02020603050405020304" pitchFamily="18" charset="0"/>
              <a:cs typeface="KodchiangUPC" panose="02020603050405020304" pitchFamily="18" charset="-34"/>
            </a:endParaRPr>
          </a:p>
        </p:txBody>
      </p:sp>
      <p:sp>
        <p:nvSpPr>
          <p:cNvPr id="513028" name="Rectangle 4" descr="ไม้วอลนัต">
            <a:extLst>
              <a:ext uri="{FF2B5EF4-FFF2-40B4-BE49-F238E27FC236}">
                <a16:creationId xmlns:a16="http://schemas.microsoft.com/office/drawing/2014/main" id="{F4ED0935-EAD2-4807-9352-76C078901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688" y="160487"/>
            <a:ext cx="6329314" cy="93662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ตัวอย่างปัญหาเกี่ยวกับการพัสดุ</a:t>
            </a:r>
          </a:p>
        </p:txBody>
      </p:sp>
      <p:sp>
        <p:nvSpPr>
          <p:cNvPr id="1468421" name="Rectangle 5" descr="ไม้วอลนัต">
            <a:extLst>
              <a:ext uri="{FF2B5EF4-FFF2-40B4-BE49-F238E27FC236}">
                <a16:creationId xmlns:a16="http://schemas.microsoft.com/office/drawing/2014/main" id="{71D78BA0-DDCF-483B-801A-FBC0E8F4B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696" y="1323884"/>
            <a:ext cx="7517408" cy="72072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gsana New" panose="02020603050405020304" pitchFamily="18" charset="-34"/>
                <a:ea typeface="Arial Unicode MS" pitchFamily="34" charset="-128"/>
                <a:cs typeface="LilyUPC" panose="020B0604020202020204" pitchFamily="34" charset="-34"/>
              </a:rPr>
              <a:t>      </a:t>
            </a:r>
            <a:r>
              <a:rPr kumimoji="0" lang="th-TH" alt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1. </a:t>
            </a:r>
            <a:r>
              <a:rPr lang="th-TH" altLang="th-TH" sz="4000" b="1" noProof="0" dirty="0">
                <a:solidFill>
                  <a:srgbClr val="FFFF00"/>
                </a:solidFill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มีการ</a:t>
            </a:r>
            <a:r>
              <a:rPr kumimoji="0" lang="th-TH" alt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แบ่งซื้อแบ่งจ้าง</a:t>
            </a:r>
          </a:p>
        </p:txBody>
      </p:sp>
      <p:sp>
        <p:nvSpPr>
          <p:cNvPr id="1468422" name="Rectangle 6" descr="ไม้วอลนัต">
            <a:extLst>
              <a:ext uri="{FF2B5EF4-FFF2-40B4-BE49-F238E27FC236}">
                <a16:creationId xmlns:a16="http://schemas.microsoft.com/office/drawing/2014/main" id="{F7E6D11A-A3A8-4806-962E-B66DEA5AA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870" y="3954129"/>
            <a:ext cx="7497774" cy="647701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      </a:t>
            </a:r>
            <a:r>
              <a:rPr kumimoji="0" lang="th-TH" alt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4. ซื้อ/จ้าง ไม่มีของ-ตรวจรับรู้ว่าไม่มีของ </a:t>
            </a:r>
          </a:p>
        </p:txBody>
      </p:sp>
      <p:sp>
        <p:nvSpPr>
          <p:cNvPr id="1468423" name="Rectangle 7" descr="ไม้วอลนัต">
            <a:extLst>
              <a:ext uri="{FF2B5EF4-FFF2-40B4-BE49-F238E27FC236}">
                <a16:creationId xmlns:a16="http://schemas.microsoft.com/office/drawing/2014/main" id="{15963CB5-DB19-43DD-8753-3404A417C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982" y="4667603"/>
            <a:ext cx="7510340" cy="79428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      </a:t>
            </a:r>
            <a:r>
              <a:rPr kumimoji="0" lang="th-TH" alt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5. ลงนามตรวจรับของ โดยไม่ดูของว่ามีหรือไม่</a:t>
            </a:r>
          </a:p>
        </p:txBody>
      </p:sp>
      <p:sp>
        <p:nvSpPr>
          <p:cNvPr id="1468424" name="Rectangle 8" descr="ไม้วอลนัต">
            <a:extLst>
              <a:ext uri="{FF2B5EF4-FFF2-40B4-BE49-F238E27FC236}">
                <a16:creationId xmlns:a16="http://schemas.microsoft.com/office/drawing/2014/main" id="{D04C9E75-6BF1-4CB0-A304-DDB906A74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696" y="2130279"/>
            <a:ext cx="7517408" cy="6477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gsana New" panose="02020603050405020304" pitchFamily="18" charset="-34"/>
                <a:ea typeface="Arial Unicode MS" pitchFamily="34" charset="-128"/>
                <a:cs typeface="LilyUPC" panose="020B0604020202020204" pitchFamily="34" charset="-34"/>
              </a:rPr>
              <a:t>      </a:t>
            </a:r>
            <a:r>
              <a:rPr kumimoji="0" lang="th-TH" alt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2. ซื้อของแพง / ซื้อเพราะถูกสั่งให้ซื้อ</a:t>
            </a:r>
          </a:p>
        </p:txBody>
      </p:sp>
      <p:sp>
        <p:nvSpPr>
          <p:cNvPr id="1468425" name="Rectangle 9" descr="ไม้วอลนัต">
            <a:extLst>
              <a:ext uri="{FF2B5EF4-FFF2-40B4-BE49-F238E27FC236}">
                <a16:creationId xmlns:a16="http://schemas.microsoft.com/office/drawing/2014/main" id="{0F8D3F9C-9D3E-46C0-9EEC-ABCA8F1C4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982" y="2965159"/>
            <a:ext cx="7510340" cy="8944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gsana New" panose="02020603050405020304" pitchFamily="18" charset="-34"/>
                <a:ea typeface="Arial Unicode MS" pitchFamily="34" charset="-128"/>
                <a:cs typeface="LilyUPC" panose="020B0604020202020204" pitchFamily="34" charset="-34"/>
              </a:rPr>
              <a:t>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gsana New" panose="02020603050405020304" pitchFamily="18" charset="-34"/>
                <a:ea typeface="Arial Unicode MS" pitchFamily="34" charset="-128"/>
                <a:cs typeface="LilyUPC" panose="020B0604020202020204" pitchFamily="34" charset="-34"/>
              </a:rPr>
              <a:t>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Angsana New" panose="02020603050405020304" pitchFamily="18" charset="-34"/>
                <a:ea typeface="Arial Unicode MS" pitchFamily="34" charset="-128"/>
                <a:cs typeface="LilyUPC" panose="020B0604020202020204" pitchFamily="34" charset="-34"/>
              </a:rPr>
              <a:t>     </a:t>
            </a:r>
            <a:r>
              <a:rPr kumimoji="0" lang="th-TH" alt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3. ตรวจรับก่อสร้างโดยงานยังไม่เสร็จ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 หรืองานไม่ไปเป็นไปตามสัญญา/แบบแปลน</a:t>
            </a:r>
            <a:endParaRPr lang="th-TH" altLang="th-TH" sz="4000" b="1" dirty="0">
              <a:solidFill>
                <a:srgbClr val="66FF33"/>
              </a:solidFill>
              <a:latin typeface="JasmineUPC" panose="02020603050405020304" pitchFamily="18" charset="-34"/>
              <a:ea typeface="Arial Unicode MS" pitchFamily="34" charset="-128"/>
              <a:cs typeface="JasmineUPC" panose="02020603050405020304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4000" b="1" i="0" u="none" strike="noStrike" kern="1200" cap="none" spc="0" normalizeH="0" baseline="0" noProof="0" dirty="0">
              <a:ln>
                <a:noFill/>
              </a:ln>
              <a:solidFill>
                <a:srgbClr val="66FF33"/>
              </a:solidFill>
              <a:effectLst/>
              <a:uLnTx/>
              <a:uFillTx/>
              <a:latin typeface="JasmineUPC" panose="02020603050405020304" pitchFamily="18" charset="-34"/>
              <a:ea typeface="Arial Unicode MS" pitchFamily="34" charset="-128"/>
              <a:cs typeface="JasmineUPC" panose="02020603050405020304" pitchFamily="18" charset="-34"/>
            </a:endParaRPr>
          </a:p>
        </p:txBody>
      </p:sp>
      <p:sp>
        <p:nvSpPr>
          <p:cNvPr id="1468426" name="Rectangle 10" descr="ไม้วอลนัต">
            <a:extLst>
              <a:ext uri="{FF2B5EF4-FFF2-40B4-BE49-F238E27FC236}">
                <a16:creationId xmlns:a16="http://schemas.microsoft.com/office/drawing/2014/main" id="{6451BA61-3E0A-4EDD-A306-A2282CF8F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08" y="5561061"/>
            <a:ext cx="7497774" cy="115252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gsana New" panose="02020603050405020304" pitchFamily="18" charset="-34"/>
                <a:ea typeface="Arial Unicode MS" pitchFamily="34" charset="-128"/>
                <a:cs typeface="LilyUPC" panose="020B0604020202020204" pitchFamily="34" charset="-34"/>
              </a:rPr>
              <a:t>      </a:t>
            </a:r>
            <a:r>
              <a:rPr kumimoji="0" lang="th-TH" alt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6. กำหนดคุณลักษณะเฉพาะเพื่อรายใดรายหนึ่ง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   (ล็อค</a:t>
            </a:r>
            <a:r>
              <a:rPr kumimoji="0" lang="th-TH" altLang="th-TH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สเป็ค</a:t>
            </a:r>
            <a:r>
              <a:rPr kumimoji="0" lang="th-TH" alt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) /กำหนดราคากลางสูงหรือไม่ถูกต้อง</a:t>
            </a:r>
          </a:p>
        </p:txBody>
      </p:sp>
    </p:spTree>
    <p:extLst>
      <p:ext uri="{BB962C8B-B14F-4D97-AF65-F5344CB8AC3E}">
        <p14:creationId xmlns:p14="http://schemas.microsoft.com/office/powerpoint/2010/main" val="423288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8421" grpId="0" animBg="1"/>
      <p:bldP spid="1468422" grpId="0" animBg="1"/>
      <p:bldP spid="1468423" grpId="0" animBg="1"/>
      <p:bldP spid="1468424" grpId="0" animBg="1"/>
      <p:bldP spid="1468425" grpId="0" animBg="1"/>
      <p:bldP spid="146842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DD7D950-8389-40B3-B164-782A37D67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1143000"/>
          </a:xfrm>
        </p:spPr>
        <p:txBody>
          <a:bodyPr/>
          <a:lstStyle/>
          <a:p>
            <a:pPr algn="ctr">
              <a:defRPr/>
            </a:pPr>
            <a:r>
              <a:rPr lang="th-TH" sz="3600" dirty="0">
                <a:solidFill>
                  <a:schemeClr val="tx1"/>
                </a:solidFill>
              </a:rPr>
              <a:t>พระราชบัญญัติ</a:t>
            </a:r>
            <a:br>
              <a:rPr lang="th-TH" sz="3600" dirty="0">
                <a:solidFill>
                  <a:schemeClr val="tx1"/>
                </a:solidFill>
              </a:rPr>
            </a:br>
            <a:r>
              <a:rPr lang="th-TH" sz="3600" dirty="0">
                <a:solidFill>
                  <a:schemeClr val="tx1"/>
                </a:solidFill>
              </a:rPr>
              <a:t>การจัดซื้อจัดจ้างและการบริหารพัสดุภาครัฐ พ.ศ. 2560</a:t>
            </a:r>
          </a:p>
        </p:txBody>
      </p:sp>
      <p:sp>
        <p:nvSpPr>
          <p:cNvPr id="512003" name="ตัวยึดข้อความ 2">
            <a:extLst>
              <a:ext uri="{FF2B5EF4-FFF2-40B4-BE49-F238E27FC236}">
                <a16:creationId xmlns:a16="http://schemas.microsoft.com/office/drawing/2014/main" id="{7EC2C644-6F01-422F-85F3-B8D1F844137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79512" y="1334595"/>
            <a:ext cx="8429625" cy="485775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th-TH" altLang="th-TH" sz="2800" b="1" dirty="0"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           มาตรา 120 ผู้ใดเป็นเจ้าหน้าที่หรือเป็นผู้มีอำนาจหน้าที่ในการดำเนินการเกี่ยวกับการจัดซื้อจัดจ้างหรือการบริหารพัสดุ </a:t>
            </a:r>
            <a:r>
              <a:rPr lang="th-TH" altLang="th-TH" sz="2800" b="1" dirty="0">
                <a:solidFill>
                  <a:srgbClr val="FFFF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ปฏิบัติหรือละเว้นการปฏิบัติหน้าที่ ในการจัดซื้อจัดจ้างหรือการบริหารพัสดุ </a:t>
            </a:r>
            <a:r>
              <a:rPr lang="th-TH" altLang="th-TH" sz="2800" b="1" dirty="0"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ตามพระราชบัญญัตินี้ กฎกระทรวง ระเบียบ หรือประกาศที่ออกตามความในพระราชบัญญัตินี้ </a:t>
            </a:r>
            <a:r>
              <a:rPr lang="th-TH" altLang="th-TH" sz="2800" b="1" dirty="0">
                <a:solidFill>
                  <a:srgbClr val="FFFF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โดยม</a:t>
            </a:r>
            <a:r>
              <a:rPr lang="th-TH" altLang="th-TH" sz="2800" b="1" dirty="0" err="1">
                <a:solidFill>
                  <a:srgbClr val="FFFF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ิช</a:t>
            </a:r>
            <a:r>
              <a:rPr lang="th-TH" altLang="th-TH" sz="2800" b="1" dirty="0">
                <a:solidFill>
                  <a:srgbClr val="FFFF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อบ เพื่อให้เกิดความเสียหายแก่ผู้หนึ่งผู้ใด หรือปฏิบัติหรือละเว้นการปฏิบัติหน้าที่ในการจัดซื้อจัดจ้างหรือการบริหารพัสดุ ตาม</a:t>
            </a:r>
            <a:r>
              <a:rPr lang="th-TH" altLang="th-TH" sz="2800" b="1" dirty="0"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พระราชบัญญัตินี้ กฎกระทรวง ระเบียบ หรือประกาศ  ที่ออก ตามความในพระราชบัญญัตินี้โดยทุจริต </a:t>
            </a:r>
            <a:r>
              <a:rPr lang="th-TH" altLang="th-TH" sz="2800" b="1" dirty="0">
                <a:solidFill>
                  <a:srgbClr val="FFFF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ต้องระวางโทษจำคุกตั้งแต่หนึ่งปีถึงสิบปี หรือปรับตั้งแต่สองหมื่นบาทถึงสองแสนบาทหรือทั้งจำทั้งปรับ</a:t>
            </a:r>
          </a:p>
          <a:p>
            <a:pPr>
              <a:buFont typeface="Wingdings" panose="05000000000000000000" pitchFamily="2" charset="2"/>
              <a:buNone/>
            </a:pPr>
            <a:r>
              <a:rPr lang="th-TH" altLang="th-TH" sz="2800" b="1" dirty="0"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           ผู้ใดเป็นผู้ใช้หรือผู้สนับสนุนในการกระทำความผิดตามวรรคหนึ่ง ผู้นั้นต้องระวางโทษตามที่กำหนดไว้สำหรับความผิดตามวรรคหนึ่ง</a:t>
            </a:r>
          </a:p>
        </p:txBody>
      </p:sp>
    </p:spTree>
    <p:extLst>
      <p:ext uri="{BB962C8B-B14F-4D97-AF65-F5344CB8AC3E}">
        <p14:creationId xmlns:p14="http://schemas.microsoft.com/office/powerpoint/2010/main" val="3225434523"/>
      </p:ext>
    </p:extLst>
  </p:cSld>
  <p:clrMapOvr>
    <a:masterClrMapping/>
  </p:clrMapOvr>
  <p:transition>
    <p:pull dir="d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>
            <a:extLst>
              <a:ext uri="{FF2B5EF4-FFF2-40B4-BE49-F238E27FC236}">
                <a16:creationId xmlns:a16="http://schemas.microsoft.com/office/drawing/2014/main" id="{CA589B8C-D244-4487-A277-9A2B2586034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19200"/>
          </a:xfrm>
          <a:solidFill>
            <a:srgbClr val="000000"/>
          </a:solidFill>
          <a:ln>
            <a:solidFill>
              <a:srgbClr val="FF66CC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th-TH" sz="4000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ความผิดเกี่ยวกับการตรวจรับพัสดุ/ตรวจรับการจ้าง </a:t>
            </a:r>
          </a:p>
        </p:txBody>
      </p:sp>
      <p:sp>
        <p:nvSpPr>
          <p:cNvPr id="206851" name="Rectangle 3">
            <a:extLst>
              <a:ext uri="{FF2B5EF4-FFF2-40B4-BE49-F238E27FC236}">
                <a16:creationId xmlns:a16="http://schemas.microsoft.com/office/drawing/2014/main" id="{C01D25D7-05F4-42A6-8F03-6F7E77379A8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219200"/>
            <a:ext cx="9144000" cy="5638800"/>
          </a:xfrm>
          <a:ln>
            <a:solidFill>
              <a:schemeClr val="accent2"/>
            </a:solidFill>
          </a:ln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th-TH" sz="4800" b="1" dirty="0">
                <a:solidFill>
                  <a:schemeClr val="bg1"/>
                </a:solidFill>
                <a:cs typeface="KodchiangUPC" pitchFamily="18" charset="-34"/>
              </a:rPr>
              <a:t>   </a:t>
            </a:r>
            <a:r>
              <a:rPr lang="en-US" sz="44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1</a:t>
            </a:r>
            <a:r>
              <a:rPr lang="th-TH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. ไม่ยอมทำหน้าที่ตรวจรับพัสดุ/ตรวจรับการจ้าง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th-TH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- ฐานไม่ปฏิบัติหน้าที่ราชการให้เป็นไปตามระเบียบฯ 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th-TH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- ฐานขัดคำสั่งผู้บังคับบัญชาฯ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th-TH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</a:t>
            </a:r>
            <a:r>
              <a:rPr lang="en-US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2. </a:t>
            </a:r>
            <a:r>
              <a:rPr lang="th-TH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พบว่าของไม่มี่/ไม่ครบ/ไม่ถูกต้อง ไม่ยอม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th-TH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รายงาน/ทำความเห็นแย้ง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th-TH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- ฐานไม่ปฏิบัติหน้าที่ราชการให้เป็นไปตามระเบียบฯ 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85750" y="0"/>
            <a:ext cx="8572500" cy="1431925"/>
          </a:xfrm>
        </p:spPr>
        <p:txBody>
          <a:bodyPr/>
          <a:lstStyle/>
          <a:p>
            <a:pPr>
              <a:defRPr/>
            </a:pPr>
            <a:r>
              <a:rPr lang="th-TH" sz="6000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  <a:sym typeface="Wingdings" pitchFamily="2" charset="2"/>
              </a:rPr>
              <a:t>  </a:t>
            </a:r>
            <a:r>
              <a:rPr lang="th-TH" sz="6000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ระเบียบแบบแผนของทางราชการ </a:t>
            </a:r>
            <a:endParaRPr lang="th-TH" sz="6000" dirty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5360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67544" y="1196752"/>
            <a:ext cx="7786687" cy="4948238"/>
          </a:xfrm>
        </p:spPr>
        <p:txBody>
          <a:bodyPr/>
          <a:lstStyle/>
          <a:p>
            <a:pPr marL="341313" indent="-341313">
              <a:lnSpc>
                <a:spcPct val="110000"/>
              </a:lnSpc>
              <a:buFont typeface="Wingdings" pitchFamily="2" charset="2"/>
              <a:buNone/>
            </a:pPr>
            <a:r>
              <a:rPr lang="th-TH" altLang="en-US" sz="3600" b="1" dirty="0">
                <a:solidFill>
                  <a:srgbClr val="FFFFFF"/>
                </a:solidFill>
                <a:effectLst/>
                <a:latin typeface="JasmineUPC" pitchFamily="18" charset="-34"/>
                <a:cs typeface="JasmineUPC" pitchFamily="18" charset="-34"/>
              </a:rPr>
              <a:t>   </a:t>
            </a:r>
            <a:r>
              <a:rPr lang="th-TH" altLang="en-US" sz="4000" b="1" dirty="0">
                <a:solidFill>
                  <a:srgbClr val="FFFFFF"/>
                </a:solidFill>
                <a:effectLst/>
                <a:latin typeface="JasmineUPC" pitchFamily="18" charset="-34"/>
                <a:cs typeface="JasmineUPC" pitchFamily="18" charset="-34"/>
              </a:rPr>
              <a:t>“ </a:t>
            </a:r>
            <a:r>
              <a:rPr lang="th-TH" altLang="en-US" sz="4000" b="1" u="sng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แบบแผน</a:t>
            </a:r>
            <a:r>
              <a:rPr lang="th-TH" altLang="en-US" sz="40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” คือขนบธรรมเนียมที่กำหนดไว้ หรือ เคยประพฤติปฏิบัติสืบต่อกันมา</a:t>
            </a:r>
            <a:endParaRPr lang="th-TH" altLang="en-US" sz="4000" b="1" dirty="0">
              <a:solidFill>
                <a:srgbClr val="FFFF00"/>
              </a:solidFill>
              <a:effectLst/>
              <a:latin typeface="JasmineUPC" pitchFamily="18" charset="-34"/>
              <a:cs typeface="JasmineUPC" pitchFamily="18" charset="-34"/>
              <a:sym typeface="Wingdings" pitchFamily="2" charset="2"/>
            </a:endParaRPr>
          </a:p>
          <a:p>
            <a:pPr marL="341313" indent="-341313">
              <a:lnSpc>
                <a:spcPct val="80000"/>
              </a:lnSpc>
              <a:buFont typeface="Wingdings" pitchFamily="2" charset="2"/>
              <a:buNone/>
            </a:pPr>
            <a:r>
              <a:rPr lang="th-TH" altLang="en-US" sz="2400" b="1" dirty="0">
                <a:solidFill>
                  <a:srgbClr val="FFFFFF"/>
                </a:solidFill>
                <a:effectLst/>
                <a:latin typeface="JasmineUPC" pitchFamily="18" charset="-34"/>
                <a:cs typeface="JasmineUPC" pitchFamily="18" charset="-34"/>
                <a:sym typeface="Wingdings" pitchFamily="2" charset="2"/>
              </a:rPr>
              <a:t>             </a:t>
            </a:r>
            <a:r>
              <a:rPr lang="th-TH" altLang="en-US" b="1" dirty="0">
                <a:solidFill>
                  <a:srgbClr val="FFFFFF"/>
                </a:solidFill>
                <a:effectLst/>
                <a:latin typeface="JasmineUPC" pitchFamily="18" charset="-34"/>
                <a:cs typeface="JasmineUPC" pitchFamily="18" charset="-34"/>
              </a:rPr>
              <a:t>1. เป็นระเบียบแบบแผนของทางราชการทั่วไป</a:t>
            </a:r>
          </a:p>
          <a:p>
            <a:pPr marL="341313" indent="-341313">
              <a:lnSpc>
                <a:spcPct val="70000"/>
              </a:lnSpc>
              <a:buFont typeface="Wingdings" pitchFamily="2" charset="2"/>
              <a:buNone/>
            </a:pPr>
            <a:r>
              <a:rPr lang="th-TH" altLang="en-US" b="1" dirty="0">
                <a:solidFill>
                  <a:srgbClr val="FFFFFF"/>
                </a:solidFill>
                <a:effectLst/>
                <a:latin typeface="JasmineUPC" pitchFamily="18" charset="-34"/>
                <a:cs typeface="JasmineUPC" pitchFamily="18" charset="-34"/>
              </a:rPr>
              <a:t>          2. กำหนดหน้าที่ทั่วไปที่ทุกคนต้องปฏิบัติตาม </a:t>
            </a:r>
          </a:p>
          <a:p>
            <a:pPr marL="341313" indent="-341313">
              <a:lnSpc>
                <a:spcPct val="70000"/>
              </a:lnSpc>
              <a:buFont typeface="Wingdings" pitchFamily="2" charset="2"/>
              <a:buNone/>
            </a:pPr>
            <a:r>
              <a:rPr lang="th-TH" altLang="en-US" b="1" dirty="0">
                <a:solidFill>
                  <a:srgbClr val="FFFFFF"/>
                </a:solidFill>
                <a:effectLst/>
                <a:latin typeface="JasmineUPC" pitchFamily="18" charset="-34"/>
                <a:cs typeface="JasmineUPC" pitchFamily="18" charset="-34"/>
              </a:rPr>
              <a:t>          3. ไม่จำเป็นต้องกำหนดไว้เป็นลายลักษณ์อักษร</a:t>
            </a:r>
          </a:p>
          <a:p>
            <a:pPr marL="341313" indent="-341313">
              <a:lnSpc>
                <a:spcPct val="80000"/>
              </a:lnSpc>
            </a:pPr>
            <a:r>
              <a:rPr lang="th-TH" altLang="en-US" b="1" dirty="0">
                <a:solidFill>
                  <a:srgbClr val="FFFFFF"/>
                </a:solidFill>
                <a:effectLst/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altLang="en-US" sz="4000" b="1" dirty="0">
                <a:solidFill>
                  <a:srgbClr val="00FFFF"/>
                </a:solidFill>
                <a:effectLst/>
                <a:latin typeface="JasmineUPC" pitchFamily="18" charset="-34"/>
                <a:cs typeface="JasmineUPC" pitchFamily="18" charset="-34"/>
              </a:rPr>
              <a:t>ระเบียบลงชื่อปฏิบัติราชการ/เวลาทำงาน</a:t>
            </a:r>
          </a:p>
          <a:p>
            <a:pPr marL="341313" indent="-341313">
              <a:lnSpc>
                <a:spcPct val="70000"/>
              </a:lnSpc>
            </a:pPr>
            <a:r>
              <a:rPr lang="th-TH" altLang="en-US" sz="40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  <a:sym typeface="Wingdings" pitchFamily="2" charset="2"/>
              </a:rPr>
              <a:t> </a:t>
            </a:r>
            <a:r>
              <a:rPr lang="th-TH" altLang="en-US" sz="40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ระเบียบการลาหยุดราชการ/การแต่งกาย</a:t>
            </a:r>
          </a:p>
          <a:p>
            <a:pPr marL="341313" indent="-341313">
              <a:lnSpc>
                <a:spcPct val="70000"/>
              </a:lnSpc>
            </a:pPr>
            <a:r>
              <a:rPr lang="th-TH" altLang="en-US" sz="40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 ระเบียบการไปต่างประเทศระหว่างการลา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th-TH" altLang="en-US" sz="40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    หรือวันหยุดราชการ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>
            <a:extLst>
              <a:ext uri="{FF2B5EF4-FFF2-40B4-BE49-F238E27FC236}">
                <a16:creationId xmlns:a16="http://schemas.microsoft.com/office/drawing/2014/main" id="{495F6E1C-6804-4094-B233-CD1EF7C05D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0063" y="1428750"/>
            <a:ext cx="8208962" cy="511175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th-TH" sz="4000" b="1" dirty="0">
                <a:solidFill>
                  <a:srgbClr val="FFFF00"/>
                </a:solidFill>
              </a:rPr>
              <a:t>          </a:t>
            </a:r>
            <a:r>
              <a:rPr lang="th-TH" sz="4000" b="1" dirty="0">
                <a:latin typeface="JasmineUPC" pitchFamily="18" charset="-34"/>
                <a:cs typeface="JasmineUPC" pitchFamily="18" charset="-34"/>
              </a:rPr>
              <a:t>ข้าราชการซึ่งประสงค์จะไปต่างประเทศ             ในระหว่างการลาตามระเบียบนี้</a:t>
            </a:r>
            <a:r>
              <a:rPr lang="en-US" sz="4000" b="1" dirty="0">
                <a:latin typeface="JasmineUPC" pitchFamily="18" charset="-34"/>
                <a:cs typeface="JasmineUPC" pitchFamily="18" charset="-34"/>
              </a:rPr>
              <a:t> </a:t>
            </a:r>
            <a:r>
              <a:rPr lang="th-TH" sz="4000" b="1" dirty="0">
                <a:latin typeface="JasmineUPC" pitchFamily="18" charset="-34"/>
                <a:cs typeface="JasmineUPC" pitchFamily="18" charset="-34"/>
              </a:rPr>
              <a:t>หรือใน              ระหว่างวันหยุดราชการให้เสนอขออนุญาต              ต่อผู้บังคับบัญชาตามลำดับจนถึงหัวหน้าส่วนราชการ (ผวจ.)</a:t>
            </a:r>
          </a:p>
          <a:p>
            <a:pPr>
              <a:buFontTx/>
              <a:buNone/>
              <a:defRPr/>
            </a:pPr>
            <a:r>
              <a:rPr lang="en-US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    </a:t>
            </a:r>
            <a:r>
              <a:rPr lang="th-TH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การอนุญาตของหัวหน้าส่วนราชการ            ตามวรรคหนึ่งเมื่ออนุญาตแล้วให้รายงานปลัดกระทรวงทราบด้วย                                 </a:t>
            </a:r>
          </a:p>
        </p:txBody>
      </p:sp>
      <p:sp>
        <p:nvSpPr>
          <p:cNvPr id="188419" name="Rectangle 3">
            <a:extLst>
              <a:ext uri="{FF2B5EF4-FFF2-40B4-BE49-F238E27FC236}">
                <a16:creationId xmlns:a16="http://schemas.microsoft.com/office/drawing/2014/main" id="{F1C4B4DF-056F-403C-821C-FA292E564A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125" y="285750"/>
            <a:ext cx="9032875" cy="1143000"/>
          </a:xfrm>
        </p:spPr>
        <p:txBody>
          <a:bodyPr lIns="91343" tIns="45675" rIns="91343" bIns="45675"/>
          <a:lstStyle/>
          <a:p>
            <a:pPr algn="ctr"/>
            <a:r>
              <a:rPr lang="th-TH" altLang="th-TH" dirty="0">
                <a:solidFill>
                  <a:srgbClr val="FF66FF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การไปต่างประเทศระหว่างการลาหรือวันหยุดราชการ (ระเบียบการลาฯข้อ 13)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50" tIns="45679" rIns="91350" bIns="45679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744E48-869F-4C6C-87CA-DB8ACC82111D}" type="slidenum"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gsana New" pitchFamily="18" charset="-34"/>
                <a:ea typeface="+mn-ea"/>
                <a:cs typeface="LilyUPC" pitchFamily="34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th-TH" sz="2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ngsana New" pitchFamily="18" charset="-34"/>
              <a:ea typeface="+mn-ea"/>
              <a:cs typeface="LilyUPC" pitchFamily="34" charset="-34"/>
            </a:endParaRPr>
          </a:p>
        </p:txBody>
      </p:sp>
      <p:sp>
        <p:nvSpPr>
          <p:cNvPr id="485379" name="Rectangle 5"/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0" tIns="45679" rIns="91350" bIns="45679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ngsana New" pitchFamily="18" charset="-34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5380" name="Rectangle 6"/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0" tIns="45679" rIns="91350" bIns="45679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ngsana New" pitchFamily="18" charset="-34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0287" name="Rectangle 17"/>
          <p:cNvSpPr>
            <a:spLocks noChangeArrowheads="1"/>
          </p:cNvSpPr>
          <p:nvPr/>
        </p:nvSpPr>
        <p:spPr bwMode="auto">
          <a:xfrm>
            <a:off x="1857375" y="214313"/>
            <a:ext cx="5500688" cy="785812"/>
          </a:xfrm>
          <a:prstGeom prst="rect">
            <a:avLst/>
          </a:prstGeom>
          <a:solidFill>
            <a:srgbClr val="002836"/>
          </a:solidFill>
          <a:ln w="28575">
            <a:solidFill>
              <a:srgbClr val="FFCC66"/>
            </a:solidFill>
            <a:miter lim="800000"/>
            <a:headEnd/>
            <a:tailEnd/>
          </a:ln>
        </p:spPr>
        <p:txBody>
          <a:bodyPr wrap="none" lIns="91350" tIns="45679" rIns="91350" bIns="45679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ระเบียบเกี่ยวกับการแต่งกาย</a:t>
            </a:r>
          </a:p>
        </p:txBody>
      </p:sp>
      <p:sp>
        <p:nvSpPr>
          <p:cNvPr id="310289" name="Rectangle 17"/>
          <p:cNvSpPr>
            <a:spLocks noChangeArrowheads="1"/>
          </p:cNvSpPr>
          <p:nvPr/>
        </p:nvSpPr>
        <p:spPr bwMode="auto">
          <a:xfrm>
            <a:off x="357188" y="2357438"/>
            <a:ext cx="8572500" cy="1139825"/>
          </a:xfrm>
          <a:prstGeom prst="rect">
            <a:avLst/>
          </a:prstGeom>
          <a:solidFill>
            <a:srgbClr val="002836"/>
          </a:solidFill>
          <a:ln w="9525">
            <a:noFill/>
            <a:miter lim="800000"/>
            <a:headEnd/>
            <a:tailEnd/>
          </a:ln>
        </p:spPr>
        <p:txBody>
          <a:bodyPr wrap="none" lIns="91350" tIns="45679" rIns="91350" bIns="45679" anchor="ctr"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ngsana New" pitchFamily="18" charset="-34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</a:t>
            </a:r>
            <a:r>
              <a:rPr kumimoji="0" lang="th-TH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ข้าราชการ/ลูกจ้าง ชาย ไม่ให้ไว้ผมยาวปิดตีนผม</a:t>
            </a:r>
          </a:p>
        </p:txBody>
      </p:sp>
      <p:sp>
        <p:nvSpPr>
          <p:cNvPr id="310290" name="Rectangle 17"/>
          <p:cNvSpPr>
            <a:spLocks noChangeArrowheads="1"/>
          </p:cNvSpPr>
          <p:nvPr/>
        </p:nvSpPr>
        <p:spPr bwMode="auto">
          <a:xfrm>
            <a:off x="357188" y="3643313"/>
            <a:ext cx="8501062" cy="1143000"/>
          </a:xfrm>
          <a:prstGeom prst="rect">
            <a:avLst/>
          </a:prstGeom>
          <a:solidFill>
            <a:srgbClr val="002836"/>
          </a:solidFill>
          <a:ln w="9525">
            <a:noFill/>
            <a:miter lim="800000"/>
            <a:headEnd/>
            <a:tailEnd/>
          </a:ln>
        </p:spPr>
        <p:txBody>
          <a:bodyPr wrap="none" lIns="91350" tIns="45679" rIns="91350" bIns="45679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ngsana New" pitchFamily="18" charset="-34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</a:t>
            </a:r>
            <a:r>
              <a:rPr kumimoji="0" lang="th-TH" sz="36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ข้าราชการ/ลูกจ้าง หญิง ไม่ให้สวมกระโปรงสั้นเหนือเข่า</a:t>
            </a:r>
          </a:p>
        </p:txBody>
      </p:sp>
      <p:sp>
        <p:nvSpPr>
          <p:cNvPr id="310291" name="Rectangle 17"/>
          <p:cNvSpPr>
            <a:spLocks noChangeArrowheads="1"/>
          </p:cNvSpPr>
          <p:nvPr/>
        </p:nvSpPr>
        <p:spPr bwMode="auto">
          <a:xfrm>
            <a:off x="357188" y="4929188"/>
            <a:ext cx="8421687" cy="1285875"/>
          </a:xfrm>
          <a:prstGeom prst="rect">
            <a:avLst/>
          </a:prstGeom>
          <a:solidFill>
            <a:srgbClr val="002836"/>
          </a:solidFill>
          <a:ln w="9525">
            <a:noFill/>
            <a:miter lim="800000"/>
            <a:headEnd/>
            <a:tailEnd/>
          </a:ln>
        </p:spPr>
        <p:txBody>
          <a:bodyPr wrap="none" lIns="91350" tIns="45679" rIns="91350" bIns="45679" anchor="ctr"/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 </a:t>
            </a:r>
            <a:r>
              <a:rPr kumimoji="0" lang="th-TH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ข้าราชการ/ลูกจ้าง ชาย/หญิง ไม่ให้คาดเข็มขัดใต้สะดือ</a:t>
            </a:r>
          </a:p>
        </p:txBody>
      </p:sp>
      <p:sp>
        <p:nvSpPr>
          <p:cNvPr id="485385" name="สี่เหลี่ยมผืนผ้า 14"/>
          <p:cNvSpPr>
            <a:spLocks noChangeArrowheads="1"/>
          </p:cNvSpPr>
          <p:nvPr/>
        </p:nvSpPr>
        <p:spPr bwMode="auto">
          <a:xfrm>
            <a:off x="0" y="1143000"/>
            <a:ext cx="9001125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ระเบียบสำนักนายกรัฐมนตรี ลงวันที่ 6 มิถุนายน 2516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เรื่องการไว้ผมและแต่งกายเพื่อเป็นแบบอย่างแก่ประชาชน</a:t>
            </a:r>
          </a:p>
          <a:p>
            <a:pPr marL="457200" marR="0" lvl="1" indent="0" algn="l" defTabSz="914400" rtl="0" eaLnBrk="1" fontAlgn="base" latinLnBrk="0" hangingPunct="1">
              <a:lnSpc>
                <a:spcPct val="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KodchiangUPC" pitchFamily="18" charset="-34"/>
                <a:ea typeface="Arial Unicode MS" pitchFamily="34" charset="-128"/>
                <a:cs typeface="LilyUPC" pitchFamily="34" charset="-34"/>
              </a:rPr>
              <a:t>     </a:t>
            </a:r>
            <a:r>
              <a:rPr kumimoji="0" lang="th-TH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KodchiangUPC" pitchFamily="18" charset="-34"/>
                <a:ea typeface="Arial Unicode MS" pitchFamily="34" charset="-128"/>
                <a:cs typeface="LilyUPC" pitchFamily="34" charset="-34"/>
                <a:sym typeface="Wingdings 2" pitchFamily="18" charset="2"/>
              </a:rPr>
              <a:t> </a:t>
            </a:r>
            <a:endParaRPr kumimoji="0" lang="th-TH" sz="4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Arial Unicode MS" pitchFamily="34" charset="-128"/>
              <a:cs typeface="LilyUPC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87" grpId="0" animBg="1"/>
      <p:bldP spid="310289" grpId="0" animBg="1"/>
      <p:bldP spid="310290" grpId="0" animBg="1"/>
      <p:bldP spid="31029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96B7363-A71A-4CA8-915E-DEF687DB6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3" y="1071563"/>
            <a:ext cx="8215312" cy="4552950"/>
          </a:xfrm>
        </p:spPr>
        <p:txBody>
          <a:bodyPr/>
          <a:lstStyle/>
          <a:p>
            <a:pPr>
              <a:defRPr/>
            </a:pPr>
            <a:r>
              <a:rPr lang="th-TH" dirty="0">
                <a:latin typeface="JasmineUPC" pitchFamily="18" charset="-34"/>
                <a:cs typeface="JasmineUPC" pitchFamily="18" charset="-34"/>
              </a:rPr>
              <a:t>     มาตรา</a:t>
            </a:r>
            <a:r>
              <a:rPr lang="en-US" dirty="0"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4000" dirty="0">
                <a:effectLst/>
                <a:latin typeface="JasmineUPC" pitchFamily="18" charset="-34"/>
                <a:cs typeface="JasmineUPC" pitchFamily="18" charset="-34"/>
              </a:rPr>
              <a:t>130 </a:t>
            </a:r>
            <a:r>
              <a:rPr lang="th-TH" sz="4000" dirty="0">
                <a:effectLst/>
                <a:latin typeface="JasmineUPC" pitchFamily="18" charset="-34"/>
                <a:cs typeface="JasmineUPC" pitchFamily="18" charset="-34"/>
              </a:rPr>
              <a:t>ให้เจ้าหน้าที่ของรัฐที่ไม่ต้อง        ยื่นบัญชีทรัพย์สินและหนี้สิน ตามมาตรา</a:t>
            </a:r>
            <a:r>
              <a:rPr lang="en-US" sz="4000" dirty="0">
                <a:effectLst/>
                <a:latin typeface="JasmineUPC" pitchFamily="18" charset="-34"/>
                <a:cs typeface="JasmineUPC" pitchFamily="18" charset="-34"/>
              </a:rPr>
              <a:t> 42 </a:t>
            </a:r>
            <a:r>
              <a:rPr lang="th-TH" sz="4000" dirty="0">
                <a:effectLst/>
                <a:latin typeface="JasmineUPC" pitchFamily="18" charset="-34"/>
                <a:cs typeface="JasmineUPC" pitchFamily="18" charset="-34"/>
              </a:rPr>
              <a:t>มาตรา</a:t>
            </a:r>
            <a:r>
              <a:rPr lang="en-US" sz="4000" dirty="0">
                <a:effectLst/>
                <a:latin typeface="JasmineUPC" pitchFamily="18" charset="-34"/>
                <a:cs typeface="JasmineUPC" pitchFamily="18" charset="-34"/>
              </a:rPr>
              <a:t> 103 </a:t>
            </a:r>
            <a:r>
              <a:rPr lang="th-TH" sz="4000" dirty="0">
                <a:effectLst/>
                <a:latin typeface="JasmineUPC" pitchFamily="18" charset="-34"/>
                <a:cs typeface="JasmineUPC" pitchFamily="18" charset="-34"/>
              </a:rPr>
              <a:t>และมาตรา</a:t>
            </a:r>
            <a:r>
              <a:rPr lang="en-US" sz="4000" dirty="0">
                <a:effectLst/>
                <a:latin typeface="JasmineUPC" pitchFamily="18" charset="-34"/>
                <a:cs typeface="JasmineUPC" pitchFamily="18" charset="-34"/>
              </a:rPr>
              <a:t> 158 </a:t>
            </a:r>
            <a:r>
              <a:rPr lang="th-TH" sz="4000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ยื่นบัญชีทรัพย์สินและหนี้สินต่อหัวหน้าส่วนราชการ </a:t>
            </a:r>
            <a:r>
              <a:rPr lang="th-TH" sz="4000" dirty="0">
                <a:effectLst/>
                <a:latin typeface="JasmineUPC" pitchFamily="18" charset="-34"/>
                <a:cs typeface="JasmineUPC" pitchFamily="18" charset="-34"/>
              </a:rPr>
              <a:t>รัฐวิสาหกิจ หรือ หน่วยงานของรัฐที่ตนสังกัดหรือปฏิบัติงานอยู่ </a:t>
            </a:r>
            <a:r>
              <a:rPr lang="th-TH" sz="4000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ทั้งนี้ ตามที่กำหนดในพระราชกฤษฎีกา</a:t>
            </a:r>
            <a:br>
              <a:rPr lang="en-US" dirty="0">
                <a:solidFill>
                  <a:srgbClr val="FFFF00"/>
                </a:solidFill>
              </a:rPr>
            </a:br>
            <a:endParaRPr lang="th-TH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Rectangle 1"/>
          <p:cNvSpPr>
            <a:spLocks noChangeArrowheads="1"/>
          </p:cNvSpPr>
          <p:nvPr/>
        </p:nvSpPr>
        <p:spPr bwMode="auto">
          <a:xfrm>
            <a:off x="428625" y="571500"/>
            <a:ext cx="84296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indent="914400" eaLnBrk="0" hangingPunct="0">
              <a:defRPr/>
            </a:pPr>
            <a:r>
              <a:rPr lang="th-TH" sz="4800" b="1" dirty="0">
                <a:solidFill>
                  <a:srgbClr val="FFFF00"/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พระราชบัญญัติระเบียบข้าราชการ</a:t>
            </a:r>
          </a:p>
          <a:p>
            <a:pPr indent="914400" eaLnBrk="0" hangingPunct="0">
              <a:defRPr/>
            </a:pPr>
            <a:r>
              <a:rPr lang="th-TH" sz="4800" b="1" dirty="0">
                <a:solidFill>
                  <a:srgbClr val="FFFF00"/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พลเรือน พ.ศ.2551 มาตรา 39  </a:t>
            </a:r>
          </a:p>
          <a:p>
            <a:pPr indent="914400" eaLnBrk="0" hangingPunct="0">
              <a:defRPr/>
            </a:pPr>
            <a:r>
              <a:rPr lang="th-TH" sz="4800" b="1" dirty="0">
                <a:solidFill>
                  <a:srgbClr val="66CCFF">
                    <a:lumMod val="20000"/>
                    <a:lumOff val="80000"/>
                  </a:srgbClr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วันเวลาทำงาน วันหยุดราชการ  ตามประเพณี  วันหยุดราชการประจำปี และ</a:t>
            </a:r>
            <a:r>
              <a:rPr lang="th-TH" sz="4800" b="1" dirty="0">
                <a:solidFill>
                  <a:srgbClr val="FF99FF"/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การลาหยุดราชการของข้าราชการ</a:t>
            </a:r>
            <a:r>
              <a:rPr lang="th-TH" sz="4800" b="1" dirty="0" err="1">
                <a:solidFill>
                  <a:srgbClr val="FF99FF"/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พลเรือน</a:t>
            </a:r>
            <a:r>
              <a:rPr lang="th-TH" sz="4800" b="1" dirty="0">
                <a:solidFill>
                  <a:srgbClr val="FF99FF"/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 </a:t>
            </a:r>
            <a:r>
              <a:rPr lang="th-TH" sz="4800" b="1" dirty="0">
                <a:solidFill>
                  <a:srgbClr val="66CCFF">
                    <a:lumMod val="20000"/>
                    <a:lumOff val="80000"/>
                  </a:srgbClr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 </a:t>
            </a:r>
          </a:p>
          <a:p>
            <a:pPr indent="914400" eaLnBrk="0" hangingPunct="0">
              <a:defRPr/>
            </a:pPr>
            <a:r>
              <a:rPr lang="th-TH" sz="4800" b="1" dirty="0">
                <a:solidFill>
                  <a:srgbClr val="66CCFF">
                    <a:lumMod val="20000"/>
                    <a:lumOff val="80000"/>
                  </a:srgbClr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ให้เป็นไปตามที่คณะรัฐมนตรีกำหนด</a:t>
            </a:r>
            <a:endParaRPr lang="th-TH" sz="4800" b="1" dirty="0">
              <a:solidFill>
                <a:srgbClr val="66CCFF">
                  <a:lumMod val="20000"/>
                  <a:lumOff val="80000"/>
                </a:srgbClr>
              </a:solidFill>
              <a:latin typeface="JasmineUPC" pitchFamily="18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932365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>
            <a:extLst>
              <a:ext uri="{FF2B5EF4-FFF2-40B4-BE49-F238E27FC236}">
                <a16:creationId xmlns:a16="http://schemas.microsoft.com/office/drawing/2014/main" id="{CDD3FD9C-7C35-4227-BDC8-CEF7F5660FF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57188" y="357188"/>
            <a:ext cx="8429625" cy="1428750"/>
          </a:xfrm>
          <a:solidFill>
            <a:srgbClr val="000099"/>
          </a:solidFill>
        </p:spPr>
        <p:txBody>
          <a:bodyPr/>
          <a:lstStyle/>
          <a:p>
            <a:pPr algn="ctr">
              <a:defRPr/>
            </a:pPr>
            <a:r>
              <a:rPr lang="th-TH" sz="5400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ข้าราชการปฏิบัติงานที่สำนักงาน ยกเว้น</a:t>
            </a:r>
          </a:p>
        </p:txBody>
      </p:sp>
      <p:sp>
        <p:nvSpPr>
          <p:cNvPr id="162819" name="Rectangle 3">
            <a:extLst>
              <a:ext uri="{FF2B5EF4-FFF2-40B4-BE49-F238E27FC236}">
                <a16:creationId xmlns:a16="http://schemas.microsoft.com/office/drawing/2014/main" id="{24A643BB-4BEA-4833-81B5-087D23F48FA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61950" y="2924175"/>
            <a:ext cx="8643938" cy="2363788"/>
          </a:xfrm>
          <a:ln>
            <a:solidFill>
              <a:schemeClr val="accent2"/>
            </a:solidFill>
          </a:ln>
        </p:spPr>
        <p:txBody>
          <a:bodyPr/>
          <a:lstStyle/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  <a:defRPr/>
            </a:pPr>
            <a:r>
              <a:rPr lang="th-TH" sz="1800" b="1" dirty="0">
                <a:latin typeface="JasmineUPC" pitchFamily="18" charset="-34"/>
                <a:cs typeface="JasmineUPC" pitchFamily="18" charset="-34"/>
              </a:rPr>
              <a:t> </a:t>
            </a:r>
            <a:endParaRPr lang="en-US" sz="1800" b="1" dirty="0">
              <a:latin typeface="JasmineUPC" pitchFamily="18" charset="-34"/>
              <a:cs typeface="JasmineUPC" pitchFamily="18" charset="-34"/>
            </a:endParaRP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  <a:defRPr/>
            </a:pPr>
            <a:r>
              <a:rPr lang="en-US" sz="5000" b="1" dirty="0"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5000" b="1" dirty="0">
                <a:latin typeface="JasmineUPC" pitchFamily="18" charset="-34"/>
                <a:cs typeface="JasmineUPC" pitchFamily="18" charset="-34"/>
              </a:rPr>
              <a:t>1. เดินทางไปราชการ ใน/นอก ประเทศ</a:t>
            </a:r>
            <a:r>
              <a:rPr lang="en-US" sz="5000" b="1" dirty="0"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5000" b="1" dirty="0">
                <a:latin typeface="JasmineUPC" pitchFamily="18" charset="-34"/>
                <a:cs typeface="JasmineUPC" pitchFamily="18" charset="-34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th-TH" sz="5000" b="1" dirty="0">
                <a:latin typeface="JasmineUPC" pitchFamily="18" charset="-34"/>
                <a:cs typeface="JasmineUPC" pitchFamily="18" charset="-34"/>
              </a:rPr>
              <a:t> 2. ได้รับอนุญาตการลา  </a:t>
            </a:r>
            <a:endParaRPr lang="en-US" sz="5000" b="1" dirty="0">
              <a:solidFill>
                <a:srgbClr val="FFFFFF"/>
              </a:solidFill>
              <a:latin typeface="JasmineUPC" pitchFamily="18" charset="-34"/>
              <a:cs typeface="JasmineUPC" pitchFamily="18" charset="-34"/>
            </a:endParaRPr>
          </a:p>
          <a:p>
            <a:pPr>
              <a:lnSpc>
                <a:spcPct val="75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sz="5000" b="1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 3. </a:t>
            </a:r>
            <a:r>
              <a:rPr lang="th-TH" sz="5000" b="1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ครม.มีมติให้ไปได้ โดยไม่ถือเป็นวันลา</a:t>
            </a:r>
            <a:endParaRPr lang="en-US" sz="5000" b="1" dirty="0">
              <a:solidFill>
                <a:srgbClr val="FFFFFF"/>
              </a:solidFill>
              <a:latin typeface="TH NiramitIT๙" pitchFamily="2" charset="-34"/>
              <a:cs typeface="TH NiramitIT๙" pitchFamily="2" charset="-34"/>
            </a:endParaRPr>
          </a:p>
          <a:p>
            <a:pPr>
              <a:lnSpc>
                <a:spcPct val="75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sz="5400" b="1" dirty="0">
                <a:solidFill>
                  <a:srgbClr val="FFFFFF"/>
                </a:solidFill>
                <a:latin typeface="TH NiramitIT๙" pitchFamily="2" charset="-34"/>
                <a:cs typeface="TH NiramitIT๙" pitchFamily="2" charset="-34"/>
              </a:rPr>
              <a:t>                      </a:t>
            </a:r>
            <a:endParaRPr lang="th-TH" sz="5400" b="1" dirty="0">
              <a:solidFill>
                <a:srgbClr val="FFFFFF"/>
              </a:solidFill>
              <a:latin typeface="TH NiramitIT๙" pitchFamily="2" charset="-34"/>
              <a:cs typeface="TH NiramitIT๙" pitchFamily="2" charset="-34"/>
            </a:endParaRP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  <a:defRPr/>
            </a:pPr>
            <a:endParaRPr lang="th-TH" sz="4400" b="1" dirty="0">
              <a:solidFill>
                <a:schemeClr val="bg1"/>
              </a:solidFill>
              <a:latin typeface="TH NiramitIT๙" pitchFamily="2" charset="-34"/>
              <a:cs typeface="TH NiramitIT๙" pitchFamily="2" charset="-34"/>
            </a:endParaRPr>
          </a:p>
        </p:txBody>
      </p:sp>
    </p:spTree>
  </p:cSld>
  <p:clrMapOvr>
    <a:masterClrMapping/>
  </p:clrMapOvr>
  <p:transition spd="slow">
    <p:push dir="r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80400" cy="1800225"/>
          </a:xfrm>
        </p:spPr>
        <p:txBody>
          <a:bodyPr/>
          <a:lstStyle/>
          <a:p>
            <a:pPr algn="ctr"/>
            <a:r>
              <a:rPr lang="th-TH" altLang="en-US" sz="480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ระเบียบสำนักนายกรัฐมนตรีว่าด้วย</a:t>
            </a:r>
            <a:br>
              <a:rPr lang="th-TH" altLang="en-US" sz="480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</a:br>
            <a:r>
              <a:rPr lang="th-TH" altLang="en-US" sz="480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การลาของข้าราชการ พ.ศ.2555</a:t>
            </a:r>
            <a:endParaRPr lang="th-TH" altLang="en-US" sz="4800" u="sng">
              <a:solidFill>
                <a:srgbClr val="FFFF00"/>
              </a:solidFill>
              <a:effectLst/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349500"/>
            <a:ext cx="7699375" cy="395922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th-TH" sz="4400" b="1" dirty="0">
                <a:solidFill>
                  <a:srgbClr val="FFFF00"/>
                </a:solidFill>
                <a:effectLst/>
                <a:cs typeface="KodchiangUPC" pitchFamily="18" charset="-34"/>
              </a:rPr>
              <a:t>                  </a:t>
            </a:r>
            <a:r>
              <a:rPr lang="th-TH" sz="44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การลา มี </a:t>
            </a:r>
            <a:r>
              <a:rPr lang="en-US" sz="44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11 </a:t>
            </a:r>
            <a:r>
              <a:rPr lang="th-TH" sz="44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ประเภท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th-TH" sz="44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    1. การลาป่วย</a:t>
            </a:r>
            <a:br>
              <a:rPr lang="en-US" sz="44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</a:br>
            <a:r>
              <a:rPr lang="th-TH" sz="44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 2. การลาคลอดบุตร</a:t>
            </a:r>
            <a:br>
              <a:rPr lang="en-US" sz="44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</a:br>
            <a:r>
              <a:rPr lang="th-TH" sz="44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 3. การลาไปช่วยเหลือภริยาที่คลอดบุตร</a:t>
            </a:r>
            <a:br>
              <a:rPr lang="en-US" sz="44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</a:br>
            <a:r>
              <a:rPr lang="th-TH" sz="44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 4. การลากิจส่วนตัว</a:t>
            </a:r>
            <a:br>
              <a:rPr lang="en-US" sz="44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</a:br>
            <a:r>
              <a:rPr lang="th-TH" sz="44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 5. การลาพักผ่อน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th-TH" sz="4400" b="1" dirty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    </a:t>
            </a:r>
            <a:r>
              <a:rPr lang="th-TH" sz="3600" b="1" dirty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   </a:t>
            </a:r>
            <a:endParaRPr lang="th-TH" sz="2800" b="1" dirty="0">
              <a:latin typeface="JasmineUPC" pitchFamily="18" charset="-34"/>
              <a:cs typeface="JasmineUPC" pitchFamily="18" charset="-34"/>
            </a:endParaRP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928688"/>
            <a:ext cx="8424862" cy="489585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th-TH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6. การลาอุปสมบทหรือการลาไปประกอบพิธี</a:t>
            </a:r>
            <a:r>
              <a:rPr lang="th-TH" sz="4000" b="1" dirty="0" err="1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ฮัจย์</a:t>
            </a:r>
            <a:endParaRPr lang="th-TH" sz="4000" b="1" dirty="0"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th-TH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7. การลาเข้ารับการตรวจเลือกหรือเข้ารับการ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th-TH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เตรียมพล</a:t>
            </a:r>
            <a:br>
              <a:rPr lang="en-US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8. การลาไปศึกษา ฝึกอบรม ปฏิบัติการวิจัย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th-TH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หรือดูงาน</a:t>
            </a:r>
            <a:br>
              <a:rPr lang="en-US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9. การลาไปปฏิบัติงานในองค์การระหว่างประเทศ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th-TH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10. การลาติดตามคู่สมรส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th-TH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11. การลาไปฟื้นฟูสมรรถภาพด้านอาชีพ</a:t>
            </a:r>
            <a:r>
              <a:rPr lang="en-US" sz="4000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</a:t>
            </a:r>
            <a:endParaRPr lang="en-US" sz="4000" b="1" dirty="0"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th-TH" sz="2800" b="1" dirty="0"/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>
            <a:extLst>
              <a:ext uri="{FF2B5EF4-FFF2-40B4-BE49-F238E27FC236}">
                <a16:creationId xmlns:a16="http://schemas.microsoft.com/office/drawing/2014/main" id="{2BD84926-22F6-4B9C-B3E6-5A34E7B330B8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8172450" y="836613"/>
            <a:ext cx="792163" cy="230187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endParaRPr lang="en-US" sz="4000"/>
          </a:p>
        </p:txBody>
      </p:sp>
      <p:sp>
        <p:nvSpPr>
          <p:cNvPr id="796675" name="Rectangle 3">
            <a:extLst>
              <a:ext uri="{FF2B5EF4-FFF2-40B4-BE49-F238E27FC236}">
                <a16:creationId xmlns:a16="http://schemas.microsoft.com/office/drawing/2014/main" id="{88BEDE6B-50CA-44BB-8E93-FF81EFBF2E31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0"/>
            <a:ext cx="9144000" cy="6858000"/>
          </a:xfrm>
          <a:ln w="38100">
            <a:solidFill>
              <a:srgbClr val="00FF00"/>
            </a:solidFill>
          </a:ln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th-TH" sz="4400" b="1" dirty="0">
                <a:solidFill>
                  <a:srgbClr val="00FF00"/>
                </a:solidFill>
                <a:latin typeface="JasmineUPC" pitchFamily="18" charset="-34"/>
                <a:cs typeface="JasmineUPC" pitchFamily="18" charset="-34"/>
              </a:rPr>
              <a:t>การลาที่สำคัญ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th-TH" sz="36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1.</a:t>
            </a:r>
            <a:r>
              <a:rPr lang="th-TH" sz="36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  <a:sym typeface="Webdings" pitchFamily="18" charset="2"/>
              </a:rPr>
              <a:t> </a:t>
            </a:r>
            <a:r>
              <a:rPr lang="th-TH" sz="36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การลาป่วย</a:t>
            </a:r>
          </a:p>
          <a:p>
            <a:pPr marL="0" indent="0">
              <a:lnSpc>
                <a:spcPct val="70000"/>
              </a:lnSpc>
              <a:buFont typeface="Wingdings" panose="05000000000000000000" pitchFamily="2" charset="2"/>
              <a:buNone/>
              <a:defRPr/>
            </a:pPr>
            <a:r>
              <a:rPr lang="th-TH" sz="36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  1.1 ตั้งแต่ 30 วันขึ้นไป ต้องมีใบรับรองแพทย์ </a:t>
            </a:r>
          </a:p>
          <a:p>
            <a:pPr marL="0" indent="0">
              <a:lnSpc>
                <a:spcPct val="70000"/>
              </a:lnSpc>
              <a:buFont typeface="Wingdings" panose="05000000000000000000" pitchFamily="2" charset="2"/>
              <a:buNone/>
              <a:defRPr/>
            </a:pPr>
            <a:r>
              <a:rPr lang="th-TH" sz="36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  1.2  ไม่ถึง 30 วัน จะสั่งให้มีใบรับรองแพทย์ หรือ</a:t>
            </a:r>
          </a:p>
          <a:p>
            <a:pPr marL="0" indent="0">
              <a:lnSpc>
                <a:spcPct val="70000"/>
              </a:lnSpc>
              <a:buFont typeface="Wingdings" panose="05000000000000000000" pitchFamily="2" charset="2"/>
              <a:buNone/>
              <a:defRPr/>
            </a:pPr>
            <a:r>
              <a:rPr lang="th-TH" sz="36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         ให้ไปรับการตรวจจากแพทย์ก็ได้                              </a:t>
            </a:r>
          </a:p>
          <a:p>
            <a:pPr marL="0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th-TH" sz="3600" b="1" dirty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      </a:t>
            </a:r>
            <a:r>
              <a:rPr lang="th-TH" sz="36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2.</a:t>
            </a:r>
            <a:r>
              <a:rPr lang="th-TH" sz="36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  <a:sym typeface="Webdings" pitchFamily="18" charset="2"/>
              </a:rPr>
              <a:t> การลาคลอดบุตร</a:t>
            </a:r>
            <a:endParaRPr lang="th-TH" sz="3600" b="1" dirty="0"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  <a:p>
            <a:pPr marL="0" indent="0">
              <a:lnSpc>
                <a:spcPct val="70000"/>
              </a:lnSpc>
              <a:buFont typeface="Wingdings" panose="05000000000000000000" pitchFamily="2" charset="2"/>
              <a:buNone/>
              <a:defRPr/>
            </a:pPr>
            <a:r>
              <a:rPr lang="th-TH" sz="36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 2.1 เป็นการลาหยุด ช่วงก่อน วันคลอด และหลังคลอด</a:t>
            </a:r>
          </a:p>
          <a:p>
            <a:pPr marL="0" indent="0">
              <a:lnSpc>
                <a:spcPct val="70000"/>
              </a:lnSpc>
              <a:buFont typeface="Wingdings" panose="05000000000000000000" pitchFamily="2" charset="2"/>
              <a:buNone/>
              <a:defRPr/>
            </a:pPr>
            <a:r>
              <a:rPr lang="th-TH" sz="36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 2.2 ลาได้ไม่เกิน 90 วัน (นับวันหยุดรวมด้วย) </a:t>
            </a:r>
          </a:p>
          <a:p>
            <a:pPr marL="0" indent="0">
              <a:lnSpc>
                <a:spcPct val="70000"/>
              </a:lnSpc>
              <a:buFont typeface="Wingdings" panose="05000000000000000000" pitchFamily="2" charset="2"/>
              <a:buNone/>
              <a:defRPr/>
            </a:pPr>
            <a:r>
              <a:rPr lang="th-TH" sz="36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        โดยไม่ต้องมีใบรับรองแพทย์ </a:t>
            </a:r>
          </a:p>
          <a:p>
            <a:pPr marL="0" indent="0">
              <a:lnSpc>
                <a:spcPct val="70000"/>
              </a:lnSpc>
              <a:buFont typeface="Wingdings" panose="05000000000000000000" pitchFamily="2" charset="2"/>
              <a:buNone/>
              <a:defRPr/>
            </a:pPr>
            <a:r>
              <a:rPr lang="th-TH" sz="36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</a:t>
            </a:r>
          </a:p>
          <a:p>
            <a:pPr marL="0" indent="0">
              <a:lnSpc>
                <a:spcPct val="70000"/>
              </a:lnSpc>
              <a:buFont typeface="Wingdings" panose="05000000000000000000" pitchFamily="2" charset="2"/>
              <a:buNone/>
              <a:defRPr/>
            </a:pPr>
            <a:r>
              <a:rPr lang="th-TH" sz="36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</a:t>
            </a:r>
            <a:r>
              <a:rPr lang="th-TH" sz="3600" b="1" dirty="0">
                <a:latin typeface="JasmineUPC" pitchFamily="18" charset="-34"/>
                <a:cs typeface="JasmineUPC" pitchFamily="18" charset="-34"/>
              </a:rPr>
              <a:t>1.นางสาวลาคลอดบุตร ได้หรือไม่</a:t>
            </a:r>
          </a:p>
          <a:p>
            <a:pPr marL="0" indent="0">
              <a:lnSpc>
                <a:spcPct val="70000"/>
              </a:lnSpc>
              <a:buFont typeface="Wingdings" panose="05000000000000000000" pitchFamily="2" charset="2"/>
              <a:buNone/>
              <a:defRPr/>
            </a:pPr>
            <a:r>
              <a:rPr lang="th-TH" sz="3600" b="1" dirty="0">
                <a:latin typeface="JasmineUPC" pitchFamily="18" charset="-34"/>
                <a:cs typeface="JasmineUPC" pitchFamily="18" charset="-34"/>
              </a:rPr>
              <a:t>    2. คลอดได้ 15 วัน บุตรตายต้องกลับมาทำงาน หรือไม่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สี่เหลี่ยมผืนผ้า 3">
            <a:extLst>
              <a:ext uri="{FF2B5EF4-FFF2-40B4-BE49-F238E27FC236}">
                <a16:creationId xmlns:a16="http://schemas.microsoft.com/office/drawing/2014/main" id="{7BD8DBCD-C8AF-49A6-97DD-5D05EF2AA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38" y="642938"/>
            <a:ext cx="82867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  <a:sym typeface="Webdings" panose="05030102010509060703" pitchFamily="18" charset="2"/>
              </a:rPr>
              <a:t>3. </a:t>
            </a:r>
            <a:r>
              <a:rPr kumimoji="0" lang="th-TH" altLang="th-TH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การลากิจส่วนตัว</a:t>
            </a:r>
          </a:p>
          <a:p>
            <a:pPr marL="0" marR="0" lvl="0" indent="0" algn="l" defTabSz="914400" rtl="0" eaLnBrk="1" fontAlgn="base" latinLnBrk="0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         3.1 การลากิจส่วนตัวด้วยเหตุอื่นๆ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              </a:t>
            </a:r>
            <a:r>
              <a:rPr kumimoji="0" lang="th-TH" altLang="th-TH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  <a:sym typeface="Webdings" panose="05030102010509060703" pitchFamily="18" charset="2"/>
              </a:rPr>
              <a:t></a:t>
            </a:r>
            <a:r>
              <a:rPr kumimoji="0" lang="th-TH" altLang="th-TH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กรณีเหตุธรรมดา  ต้องคำสั่งอนุญาตก่อน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              </a:t>
            </a:r>
            <a:r>
              <a:rPr kumimoji="0" lang="th-TH" altLang="th-TH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  <a:sym typeface="Webdings" panose="05030102010509060703" pitchFamily="18" charset="2"/>
              </a:rPr>
              <a:t></a:t>
            </a:r>
            <a:r>
              <a:rPr kumimoji="0" lang="th-TH" altLang="th-TH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กรณีเหตุจำเป็น คือไม่อาจรอรับคำสั่ง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  อนุญาตได้ 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	     </a:t>
            </a:r>
            <a:r>
              <a:rPr kumimoji="0" lang="th-TH" altLang="th-TH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  <a:sym typeface="Webdings" panose="05030102010509060703" pitchFamily="18" charset="2"/>
              </a:rPr>
              <a:t></a:t>
            </a:r>
            <a:r>
              <a:rPr kumimoji="0" lang="th-TH" altLang="th-TH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 กรณีเหตุพิเศษ คือไม่อาจส่งใบลาก่อนได้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        ใน 1 ปี ระหว่างลากิจ จะได้เงินเดือน 45 วันทำการ 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          3.2 การลากิจส่วนตัวเพื่อเลี้ยงดูบุตร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  <a:sym typeface="Webdings" panose="05030102010509060703" pitchFamily="18" charset="2"/>
              </a:rPr>
              <a:t></a:t>
            </a:r>
            <a:r>
              <a:rPr kumimoji="0" lang="th-TH" altLang="th-TH" sz="3600" b="1" i="0" u="sng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มีสิทธิ</a:t>
            </a:r>
            <a:r>
              <a:rPr kumimoji="0" lang="th-TH" altLang="th-TH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ลาต่อเนื่องจากการลาคลอด 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                   (ไม่นับวันหยุดรวมด้วย)</a:t>
            </a:r>
          </a:p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   </a:t>
            </a:r>
            <a:r>
              <a:rPr kumimoji="0" lang="th-TH" altLang="th-TH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  <a:sym typeface="Webdings" panose="05030102010509060703" pitchFamily="18" charset="2"/>
              </a:rPr>
              <a:t>ลาได้ไม่เกิน 150 วันทำการ โดยไม่ได้รับเงินเดือน</a:t>
            </a:r>
          </a:p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  <a:sym typeface="Webdings" panose="05030102010509060703" pitchFamily="18" charset="2"/>
              </a:rPr>
              <a:t>   ระหว่างลา</a:t>
            </a: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6">
            <a:extLst>
              <a:ext uri="{FF2B5EF4-FFF2-40B4-BE49-F238E27FC236}">
                <a16:creationId xmlns:a16="http://schemas.microsoft.com/office/drawing/2014/main" id="{E8E8109A-A971-4744-A5F6-46542764090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0B3781-3A36-4D71-BC90-763D1219DD02}" type="slidenum">
              <a:rPr kumimoji="0" lang="en-US" altLang="th-TH" sz="2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gsana New" panose="02020603050405020304" pitchFamily="18" charset="-34"/>
                <a:ea typeface="+mn-ea"/>
                <a:cs typeface="LilyUPC" panose="020B0604020202020204" pitchFamily="34" charset="-34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th-TH" altLang="th-TH" sz="2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ngsana New" panose="02020603050405020304" pitchFamily="18" charset="-34"/>
              <a:ea typeface="+mn-ea"/>
              <a:cs typeface="LilyUPC" panose="020B0604020202020204" pitchFamily="34" charset="-34"/>
            </a:endParaRPr>
          </a:p>
        </p:txBody>
      </p:sp>
      <p:sp>
        <p:nvSpPr>
          <p:cNvPr id="219139" name="สี่เหลี่ยมผืนผ้า 4">
            <a:extLst>
              <a:ext uri="{FF2B5EF4-FFF2-40B4-BE49-F238E27FC236}">
                <a16:creationId xmlns:a16="http://schemas.microsoft.com/office/drawing/2014/main" id="{B01D4244-BF4A-4829-B82A-D8AC74062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0" y="571500"/>
            <a:ext cx="7929563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4.การลาพักผ่อน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  <a:sym typeface="Webdings" panose="05030102010509060703" pitchFamily="18" charset="2"/>
              </a:rPr>
              <a:t>  </a:t>
            </a:r>
            <a:r>
              <a:rPr kumimoji="0" lang="th-TH" altLang="th-TH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 ใน 1 ปี มีสิทธิลาได้ 10 วัน</a:t>
            </a:r>
          </a:p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         กรณีบรรจุยังไม่ครบ 6 เดือน ไม่มีสิทธิลา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  <a:sym typeface="Webdings" panose="05030102010509060703" pitchFamily="18" charset="2"/>
              </a:rPr>
              <a:t>  </a:t>
            </a:r>
            <a:r>
              <a:rPr kumimoji="0" lang="th-TH" altLang="th-TH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 ถ้าปีนั้น ไม่ได้ลาหรือลาไม่ครบ ให้นำวันลา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 มาสะสม ในปีต่อไปได้ แต่เมื่อรวมกับในปีปัจจุบันแล้ว ต้องไม่เกิน 20 วัน ถ้ารับราชการมาไม่น้อยกว่า 10 ปีติดต่อกัน ให้สะสมได้ไม่เกิน 30 วัน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36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JasmineUPC" panose="02020603050405020304" pitchFamily="18" charset="-34"/>
              <a:ea typeface="+mn-ea"/>
              <a:cs typeface="JasmineUPC" panose="02020603050405020304" pitchFamily="18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 </a:t>
            </a:r>
            <a:r>
              <a:rPr kumimoji="0" lang="th-TH" altLang="th-TH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1. บรรจุวันที่ 1 เมษายน ลาพักผ่อนได้หรือไม่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 2. ลาศึกษาต่อ 2 ปี สะสมวันลาพักผ่อนได้หรือไม่         </a:t>
            </a:r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3">
            <a:extLst>
              <a:ext uri="{FF2B5EF4-FFF2-40B4-BE49-F238E27FC236}">
                <a16:creationId xmlns:a16="http://schemas.microsoft.com/office/drawing/2014/main" id="{F6A44AFC-74FB-4816-878C-5B5CFBB706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1412875"/>
            <a:ext cx="8174038" cy="5019675"/>
          </a:xfrm>
        </p:spPr>
        <p:txBody>
          <a:bodyPr/>
          <a:lstStyle/>
          <a:p>
            <a:pPr>
              <a:buFontTx/>
              <a:buNone/>
            </a:pPr>
            <a:r>
              <a:rPr lang="th-TH" altLang="th-TH" sz="4400" b="1">
                <a:solidFill>
                  <a:srgbClr val="FFFF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        </a:t>
            </a:r>
            <a:r>
              <a:rPr lang="en-US" altLang="th-TH" sz="4000" b="1">
                <a:solidFill>
                  <a:srgbClr val="FFFF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- </a:t>
            </a:r>
            <a:r>
              <a:rPr lang="th-TH" altLang="th-TH" sz="4000" b="1">
                <a:solidFill>
                  <a:srgbClr val="FFFF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จะลาไปช่วยเหลือภริยาโดยชอบด้วยกฎหมายที่คลอดบุตร </a:t>
            </a:r>
          </a:p>
          <a:p>
            <a:pPr>
              <a:buFontTx/>
              <a:buNone/>
            </a:pPr>
            <a:r>
              <a:rPr lang="th-TH" altLang="th-TH" sz="4000" b="1">
                <a:solidFill>
                  <a:srgbClr val="FFFF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        </a:t>
            </a:r>
            <a:r>
              <a:rPr lang="en-US" altLang="th-TH" sz="4000" b="1">
                <a:solidFill>
                  <a:srgbClr val="FFFF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- </a:t>
            </a:r>
            <a:r>
              <a:rPr lang="th-TH" altLang="th-TH" sz="4000" b="1">
                <a:solidFill>
                  <a:srgbClr val="FFFF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ให้เสนอหรือจัดส่งใบลาต่อผู้บังคับบัญชาลำดับจนถึงผู้มีอำนาจอนุญาต  ก่อนหรือในวัน           ที่ลาภายใน 90 วัน นับแต่วันที่คลอดบุตร </a:t>
            </a:r>
          </a:p>
          <a:p>
            <a:pPr>
              <a:buFontTx/>
              <a:buNone/>
            </a:pPr>
            <a:r>
              <a:rPr lang="th-TH" altLang="th-TH" sz="4000" b="1">
                <a:solidFill>
                  <a:srgbClr val="FFFF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        </a:t>
            </a:r>
            <a:r>
              <a:rPr lang="en-US" altLang="th-TH" sz="4000" b="1">
                <a:solidFill>
                  <a:srgbClr val="FFFF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- </a:t>
            </a:r>
            <a:r>
              <a:rPr lang="th-TH" altLang="th-TH" sz="4000" b="1" u="sng">
                <a:solidFill>
                  <a:srgbClr val="FFFF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มีสิทธิลา</a:t>
            </a:r>
            <a:r>
              <a:rPr lang="th-TH" altLang="th-TH" sz="4000" b="1">
                <a:solidFill>
                  <a:srgbClr val="FFFF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ไปช่วยเหลือภริยาที่คลอดบุตร  ครั้งหนึ่งติดต่อกันได้ไม่เกิน 15 วันทำการ</a:t>
            </a:r>
          </a:p>
        </p:txBody>
      </p:sp>
      <p:sp>
        <p:nvSpPr>
          <p:cNvPr id="204803" name="Rectangle 4">
            <a:extLst>
              <a:ext uri="{FF2B5EF4-FFF2-40B4-BE49-F238E27FC236}">
                <a16:creationId xmlns:a16="http://schemas.microsoft.com/office/drawing/2014/main" id="{CD7801BB-1D70-4EB6-BFBF-0A2BD7DDF5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135937" cy="1143000"/>
          </a:xfrm>
        </p:spPr>
        <p:txBody>
          <a:bodyPr/>
          <a:lstStyle/>
          <a:p>
            <a:pPr>
              <a:defRPr/>
            </a:pPr>
            <a:r>
              <a:rPr lang="th-TH" dirty="0"/>
              <a:t> </a:t>
            </a:r>
            <a:r>
              <a:rPr lang="en-US" sz="4800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5.</a:t>
            </a:r>
            <a:r>
              <a:rPr lang="th-TH" sz="4800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4800" u="sng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การลาไปช่วยเหลือภริยาที่คลอดบุตร</a:t>
            </a:r>
            <a:r>
              <a:rPr lang="th-TH" sz="4800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</a:t>
            </a: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3">
            <a:extLst>
              <a:ext uri="{FF2B5EF4-FFF2-40B4-BE49-F238E27FC236}">
                <a16:creationId xmlns:a16="http://schemas.microsoft.com/office/drawing/2014/main" id="{A48337D7-027D-49E2-8C32-54F05A91F5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3" y="428625"/>
            <a:ext cx="8243887" cy="5589588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th-TH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</a:t>
            </a:r>
            <a:r>
              <a:rPr lang="en-US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- </a:t>
            </a:r>
            <a:r>
              <a:rPr lang="th-TH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ผู้มีอำนาจอนุญาต  (เช่น ผวจ./อธิบดี/ปลัดกระทรวง) อาจให้แสดงหลักฐานประกอบ              การพิจารณาอนุญาตด้วยก็ได้ </a:t>
            </a:r>
          </a:p>
          <a:p>
            <a:pPr>
              <a:buFontTx/>
              <a:buNone/>
              <a:defRPr/>
            </a:pPr>
            <a:r>
              <a:rPr lang="th-TH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</a:t>
            </a:r>
            <a:r>
              <a:rPr lang="en-US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- </a:t>
            </a:r>
            <a:r>
              <a:rPr lang="th-TH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ถ้าลาภายใน 30 วัน นับแต่วันที่คลอดบุตร                    ให้มีสิทธิได้รับเงินเดือนระหว่างลาได้ไม่เกิน </a:t>
            </a:r>
            <a:r>
              <a:rPr lang="en-US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       15 </a:t>
            </a:r>
            <a:r>
              <a:rPr lang="th-TH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วันทำการ  ถ้าพ้นเวลานี้ไม่มีสิทธิได้รับเงิน เว้นแต่อธิบดี จะพิจารณาเห็นสมควรให้จ่ายเงิน                ได้  แต่ไม่เกิน </a:t>
            </a:r>
            <a:r>
              <a:rPr lang="en-US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15 </a:t>
            </a:r>
            <a:r>
              <a:rPr lang="th-TH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วันทำการ (</a:t>
            </a:r>
            <a:r>
              <a:rPr lang="th-TH" sz="4000" b="1" dirty="0" err="1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พรฎ</a:t>
            </a:r>
            <a:r>
              <a:rPr lang="en-US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.</a:t>
            </a:r>
            <a:r>
              <a:rPr lang="th-TH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การจ่ายเงินเดือน/ระเบียบ </a:t>
            </a:r>
            <a:r>
              <a:rPr lang="th-TH" sz="4000" b="1" dirty="0" err="1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กค</a:t>
            </a:r>
            <a:r>
              <a:rPr lang="en-US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.</a:t>
            </a:r>
            <a:r>
              <a:rPr lang="th-TH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ว่าด้วยการจ่ายค่าจ้างฯ</a:t>
            </a:r>
            <a:r>
              <a:rPr lang="th-TH" sz="4000" b="1" dirty="0">
                <a:solidFill>
                  <a:srgbClr val="FFFFFF"/>
                </a:solidFill>
              </a:rPr>
              <a:t>)</a:t>
            </a:r>
            <a:endParaRPr lang="en-US" sz="4000" b="1" dirty="0">
              <a:solidFill>
                <a:schemeClr val="bg1"/>
              </a:solidFill>
            </a:endParaRPr>
          </a:p>
          <a:p>
            <a:pPr>
              <a:buFontTx/>
              <a:buNone/>
              <a:defRPr/>
            </a:pPr>
            <a:endParaRPr lang="th-TH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8" name="Picture 2" descr="C:\Users\pluto_14\Desktop\LWL-9.jpg">
            <a:extLst>
              <a:ext uri="{FF2B5EF4-FFF2-40B4-BE49-F238E27FC236}">
                <a16:creationId xmlns:a16="http://schemas.microsoft.com/office/drawing/2014/main" id="{66A86C9A-CE07-4E75-A628-D9E74E156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Bevel 6">
            <a:extLst>
              <a:ext uri="{FF2B5EF4-FFF2-40B4-BE49-F238E27FC236}">
                <a16:creationId xmlns:a16="http://schemas.microsoft.com/office/drawing/2014/main" id="{34CFBD13-29F5-418E-ADF1-249A8EEF8D75}"/>
              </a:ext>
            </a:extLst>
          </p:cNvPr>
          <p:cNvSpPr/>
          <p:nvPr/>
        </p:nvSpPr>
        <p:spPr>
          <a:xfrm>
            <a:off x="179512" y="260648"/>
            <a:ext cx="8611890" cy="1008112"/>
          </a:xfrm>
          <a:prstGeom prst="bevel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ตารางเปรียบเทียบการลาและสิทธิประโยชน์</a:t>
            </a:r>
          </a:p>
        </p:txBody>
      </p:sp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8E5A210F-B60A-469C-B78B-0C18DF204D33}"/>
              </a:ext>
            </a:extLst>
          </p:cNvPr>
          <p:cNvGraphicFramePr>
            <a:graphicFrameLocks noGrp="1"/>
          </p:cNvGraphicFramePr>
          <p:nvPr/>
        </p:nvGraphicFramePr>
        <p:xfrm>
          <a:off x="34925" y="1428750"/>
          <a:ext cx="8929687" cy="5238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47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6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77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51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964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28271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chemeClr val="bg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สิทธิ</a:t>
                      </a:r>
                    </a:p>
                  </a:txBody>
                  <a:tcPr marT="45723" marB="45723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chemeClr val="bg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ข้าราชการ</a:t>
                      </a:r>
                    </a:p>
                  </a:txBody>
                  <a:tcPr marT="45723" marB="45723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chemeClr val="bg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ลูกจ้างประจำ</a:t>
                      </a:r>
                    </a:p>
                  </a:txBody>
                  <a:tcPr marT="45723" marB="45723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chemeClr val="bg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พนักงานราชการ</a:t>
                      </a:r>
                    </a:p>
                  </a:txBody>
                  <a:tcPr marT="45723" marB="45723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chemeClr val="bg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ลูกจ้างชั่วคราว</a:t>
                      </a:r>
                    </a:p>
                  </a:txBody>
                  <a:tcPr marT="45723" marB="45723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chemeClr val="bg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พนักงานกระทรวงสาธารณสุข</a:t>
                      </a:r>
                    </a:p>
                  </a:txBody>
                  <a:tcPr marT="45723" marB="45723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99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solidFill>
                            <a:schemeClr val="bg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ลาป่วย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solidFill>
                            <a:schemeClr val="bg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(ตามที่ป่วยจริง)</a:t>
                      </a:r>
                    </a:p>
                  </a:txBody>
                  <a:tcPr marL="91446" marR="91446" marT="45715" marB="4571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60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  <a:p>
                      <a:pPr algn="ctr"/>
                      <a:r>
                        <a:rPr lang="th-TH" sz="2000" b="1" dirty="0">
                          <a:solidFill>
                            <a:schemeClr val="bg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ทำการ</a:t>
                      </a:r>
                    </a:p>
                  </a:txBody>
                  <a:tcPr marL="91446" marR="91446" marT="45715" marB="4571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60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  <a:p>
                      <a:pPr algn="ctr"/>
                      <a:r>
                        <a:rPr lang="th-TH" sz="2000" b="1" dirty="0">
                          <a:solidFill>
                            <a:schemeClr val="bg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ทำการ</a:t>
                      </a:r>
                    </a:p>
                  </a:txBody>
                  <a:tcPr marL="91446" marR="91446" marT="45715" marB="4571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chemeClr val="bg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30</a:t>
                      </a:r>
                    </a:p>
                    <a:p>
                      <a:pPr algn="ctr"/>
                      <a:r>
                        <a:rPr lang="th-TH" sz="2000" b="1" dirty="0">
                          <a:solidFill>
                            <a:schemeClr val="bg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ทำการ</a:t>
                      </a:r>
                    </a:p>
                  </a:txBody>
                  <a:tcPr marL="91446" marR="91446" marT="45715" marB="4571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chemeClr val="bg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8 (6เดือน)</a:t>
                      </a:r>
                    </a:p>
                    <a:p>
                      <a:pPr marL="457200" indent="-457200" algn="ctr">
                        <a:buNone/>
                      </a:pPr>
                      <a:r>
                        <a:rPr lang="th-TH" sz="2000" b="1" dirty="0">
                          <a:solidFill>
                            <a:schemeClr val="bg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15 (ปีถัดไป)</a:t>
                      </a:r>
                    </a:p>
                    <a:p>
                      <a:pPr marL="457200" indent="-457200" algn="ctr">
                        <a:buNone/>
                      </a:pPr>
                      <a:r>
                        <a:rPr lang="th-TH" sz="2000" b="1" dirty="0">
                          <a:solidFill>
                            <a:schemeClr val="bg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ทำการ</a:t>
                      </a:r>
                    </a:p>
                  </a:txBody>
                  <a:tcPr marL="91446" marR="91446" marT="45715" marB="4571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45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  <a:p>
                      <a:pPr algn="ctr"/>
                      <a:r>
                        <a:rPr lang="th-TH" sz="2000" b="1" dirty="0">
                          <a:solidFill>
                            <a:schemeClr val="bg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ทำการ</a:t>
                      </a:r>
                    </a:p>
                  </a:txBody>
                  <a:tcPr marL="91446" marR="91446" marT="45715" marB="4571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029">
                <a:tc>
                  <a:txBody>
                    <a:bodyPr/>
                    <a:lstStyle/>
                    <a:p>
                      <a:r>
                        <a:rPr lang="th-TH" sz="2000" b="1" dirty="0">
                          <a:solidFill>
                            <a:schemeClr val="bg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ลาคลอดบุตร</a:t>
                      </a:r>
                    </a:p>
                  </a:txBody>
                  <a:tcPr marL="91446" marR="91446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90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1446" marR="91446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90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1446" marR="91446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90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1446" marR="91446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chemeClr val="bg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90</a:t>
                      </a:r>
                    </a:p>
                  </a:txBody>
                  <a:tcPr marL="91446" marR="91446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90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1446" marR="91446" marT="45715" marB="4571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9815">
                <a:tc>
                  <a:txBody>
                    <a:bodyPr/>
                    <a:lstStyle/>
                    <a:p>
                      <a:r>
                        <a:rPr lang="th-TH" sz="2000" b="1" dirty="0">
                          <a:solidFill>
                            <a:schemeClr val="bg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ลากิจ</a:t>
                      </a:r>
                    </a:p>
                  </a:txBody>
                  <a:tcPr marL="91446" marR="91446" marT="45715" marB="4571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45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  <a:p>
                      <a:pPr algn="ctr"/>
                      <a:r>
                        <a:rPr lang="th-TH" sz="2000" b="1" dirty="0">
                          <a:solidFill>
                            <a:schemeClr val="bg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ทำการ</a:t>
                      </a:r>
                    </a:p>
                  </a:txBody>
                  <a:tcPr marL="91446" marR="91446" marT="45715" marB="4571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45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  <a:p>
                      <a:pPr algn="ctr"/>
                      <a:r>
                        <a:rPr lang="th-TH" sz="2000" b="1" dirty="0">
                          <a:solidFill>
                            <a:schemeClr val="bg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ทำการ</a:t>
                      </a:r>
                    </a:p>
                  </a:txBody>
                  <a:tcPr marL="91446" marR="91446" marT="45715" marB="4571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10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  <a:p>
                      <a:pPr algn="ctr"/>
                      <a:r>
                        <a:rPr lang="th-TH" sz="2000" b="1" dirty="0">
                          <a:solidFill>
                            <a:schemeClr val="bg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ทำการ</a:t>
                      </a:r>
                    </a:p>
                  </a:txBody>
                  <a:tcPr marL="91446" marR="91446" marT="45715" marB="4571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chemeClr val="bg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-</a:t>
                      </a:r>
                    </a:p>
                  </a:txBody>
                  <a:tcPr marL="91446" marR="91446" marT="45715" marB="4571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15</a:t>
                      </a:r>
                      <a:r>
                        <a:rPr lang="th-TH" sz="2000" b="1" dirty="0">
                          <a:solidFill>
                            <a:schemeClr val="bg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 (ปีแรก</a:t>
                      </a:r>
                      <a:r>
                        <a:rPr lang="th-TH" sz="2000" b="1" baseline="0" dirty="0">
                          <a:solidFill>
                            <a:schemeClr val="bg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 ๖วัน)</a:t>
                      </a:r>
                    </a:p>
                    <a:p>
                      <a:pPr algn="ctr"/>
                      <a:r>
                        <a:rPr lang="th-TH" sz="2000" b="1" baseline="0" dirty="0">
                          <a:solidFill>
                            <a:schemeClr val="bg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ทำการ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1446" marR="91446" marT="45715" marB="4571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9695">
                <a:tc>
                  <a:txBody>
                    <a:bodyPr/>
                    <a:lstStyle/>
                    <a:p>
                      <a:r>
                        <a:rPr lang="th-TH" sz="2000" b="1" dirty="0">
                          <a:solidFill>
                            <a:schemeClr val="bg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ลาพักผ่อน</a:t>
                      </a:r>
                    </a:p>
                  </a:txBody>
                  <a:tcPr marL="91446" marR="91446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10</a:t>
                      </a:r>
                      <a:r>
                        <a:rPr lang="th-TH" sz="2000" b="1" dirty="0">
                          <a:solidFill>
                            <a:schemeClr val="bg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 (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6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 </a:t>
                      </a:r>
                      <a:r>
                        <a:rPr lang="th-TH" sz="2000" b="1" baseline="0" dirty="0">
                          <a:solidFill>
                            <a:schemeClr val="bg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เดือน)</a:t>
                      </a:r>
                    </a:p>
                    <a:p>
                      <a:pPr algn="ctr"/>
                      <a:r>
                        <a:rPr lang="th-TH" sz="2000" b="1" baseline="0" dirty="0">
                          <a:solidFill>
                            <a:schemeClr val="bg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ทำการ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1446" marR="91446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10</a:t>
                      </a:r>
                      <a:r>
                        <a:rPr lang="th-TH" sz="2000" b="1" dirty="0">
                          <a:solidFill>
                            <a:schemeClr val="bg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(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6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 </a:t>
                      </a:r>
                      <a:r>
                        <a:rPr lang="th-TH" sz="2000" b="1" baseline="0" dirty="0">
                          <a:solidFill>
                            <a:schemeClr val="bg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เดือน)</a:t>
                      </a:r>
                    </a:p>
                    <a:p>
                      <a:pPr algn="ctr"/>
                      <a:r>
                        <a:rPr lang="th-TH" sz="2000" b="1" baseline="0" dirty="0">
                          <a:solidFill>
                            <a:schemeClr val="bg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ทำการ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1446" marR="91446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10</a:t>
                      </a:r>
                      <a:r>
                        <a:rPr lang="th-TH" sz="2000" b="1" dirty="0">
                          <a:solidFill>
                            <a:schemeClr val="bg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 (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6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 </a:t>
                      </a:r>
                      <a:r>
                        <a:rPr lang="th-TH" sz="2000" b="1" baseline="0" dirty="0">
                          <a:solidFill>
                            <a:schemeClr val="bg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เดือน)</a:t>
                      </a:r>
                    </a:p>
                    <a:p>
                      <a:pPr algn="ctr"/>
                      <a:r>
                        <a:rPr lang="th-TH" sz="2000" b="1" baseline="0" dirty="0">
                          <a:solidFill>
                            <a:schemeClr val="bg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ทำการ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1446" marR="91446" marT="45715" marB="4571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10</a:t>
                      </a:r>
                      <a:r>
                        <a:rPr lang="th-TH" sz="2000" b="1" dirty="0">
                          <a:solidFill>
                            <a:schemeClr val="bg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 (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6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 </a:t>
                      </a:r>
                      <a:r>
                        <a:rPr lang="th-TH" sz="2000" b="1" baseline="0" dirty="0">
                          <a:solidFill>
                            <a:schemeClr val="bg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เดือน)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1446" marR="91446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10</a:t>
                      </a:r>
                      <a:r>
                        <a:rPr lang="th-TH" sz="2000" b="1" dirty="0">
                          <a:solidFill>
                            <a:schemeClr val="bg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 (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6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 </a:t>
                      </a:r>
                      <a:r>
                        <a:rPr lang="th-TH" sz="2000" b="1" baseline="0" dirty="0">
                          <a:solidFill>
                            <a:schemeClr val="bg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เดือน)</a:t>
                      </a:r>
                    </a:p>
                    <a:p>
                      <a:pPr algn="ctr"/>
                      <a:r>
                        <a:rPr lang="th-TH" sz="2000" b="1" baseline="0" dirty="0">
                          <a:solidFill>
                            <a:schemeClr val="bg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ทำการ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1446" marR="91446" marT="45715" marB="4571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สี่เหลี่ยมผืนผ้า 1">
            <a:extLst>
              <a:ext uri="{FF2B5EF4-FFF2-40B4-BE49-F238E27FC236}">
                <a16:creationId xmlns:a16="http://schemas.microsoft.com/office/drawing/2014/main" id="{A69964FC-C9AA-434C-835F-6657796C7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692150"/>
            <a:ext cx="87122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4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              การจัดลำดับอาวุโสในราชการ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    (</a:t>
            </a:r>
            <a:r>
              <a:rPr kumimoji="0" lang="th-TH" altLang="th-TH" sz="3200" b="1" i="0" u="none" strike="noStrike" kern="1200" cap="none" spc="0" normalizeH="0" baseline="0" noProof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หนังสือสำนักงาน ก.พ. ที่ นร 0604/1184 ลว.17 ต.ค.2529)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th-TH" altLang="th-TH" sz="3200" b="1" i="0" u="none" strike="noStrike" kern="1200" cap="none" spc="0" normalizeH="0" baseline="0" noProof="0">
              <a:ln>
                <a:noFill/>
              </a:ln>
              <a:solidFill>
                <a:srgbClr val="FF66FF"/>
              </a:solidFill>
              <a:effectLst/>
              <a:uLnTx/>
              <a:uFillTx/>
              <a:latin typeface="JasmineUPC" panose="02020603050405020304" pitchFamily="18" charset="-34"/>
              <a:ea typeface="+mn-ea"/>
              <a:cs typeface="JasmineUPC" panose="02020603050405020304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      1. ดำรงตำแหน่งใน</a:t>
            </a:r>
            <a:r>
              <a:rPr kumimoji="0" lang="th-TH" altLang="th-TH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ระดับที่สูงกว่า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      2. ระดับเดียวกัน </a:t>
            </a:r>
            <a:r>
              <a:rPr kumimoji="0" lang="th-TH" altLang="th-TH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แต่ได้รับแต่งตั้งก่อน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      3. ระดับเดียวแต่งตั้งพร้อมกัน </a:t>
            </a:r>
            <a:r>
              <a:rPr kumimoji="0" lang="th-TH" altLang="th-TH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แต่เงินเดือนสูงกว่า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      4. เงินเดือนเท่ากัน </a:t>
            </a:r>
            <a:r>
              <a:rPr kumimoji="0" lang="th-TH" altLang="th-TH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แต่อายุราชการมากกว่า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      5. อายุราชการเท่ากัน </a:t>
            </a:r>
            <a:r>
              <a:rPr kumimoji="0" lang="th-TH" altLang="th-TH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แต่เครื่องราชฯ สูงกว่า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      6. เครื่องราชฯ ชั้นเดียวกัน </a:t>
            </a:r>
            <a:r>
              <a:rPr kumimoji="0" lang="th-TH" altLang="th-TH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แต่ได้รับในชั้นนั้นก่อน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      7. เครื่องราชฯ ชั้นเดียวกัน/พร้อมกัน </a:t>
            </a:r>
            <a:r>
              <a:rPr kumimoji="0" lang="th-TH" altLang="th-TH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แต่อายุตัวแก่กว่า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28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JasmineUPC" panose="02020603050405020304" pitchFamily="18" charset="-34"/>
              <a:ea typeface="+mn-ea"/>
              <a:cs typeface="JasmineUPC" panose="02020603050405020304" pitchFamily="18" charset="-34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928688" y="1285875"/>
            <a:ext cx="7572375" cy="41433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h-TH" sz="48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   82(3) ต้องปฏิบัติหน้าที่ราชการให้เกิดผลดีหรือความก้าวหน้าแก่ราชการด้วยความตั้งใจอุตสาหะ      เอาใจใส่ และรักษาประโยชน์ของ            ทางราชการ</a:t>
            </a:r>
            <a:endParaRPr lang="en-US" sz="4800" b="1" dirty="0">
              <a:solidFill>
                <a:srgbClr val="FFFF00"/>
              </a:solidFill>
              <a:effectLst/>
              <a:latin typeface="JasmineUPC" pitchFamily="18" charset="-34"/>
              <a:cs typeface="JasmineUPC" pitchFamily="18" charset="-34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th-TH" sz="5400" b="1" dirty="0">
              <a:solidFill>
                <a:srgbClr val="F2F2F2"/>
              </a:solidFill>
              <a:effectLst/>
              <a:latin typeface="Browallia New" pitchFamily="34" charset="-34"/>
              <a:cs typeface="Times New Roman" pitchFamily="18" charset="0"/>
            </a:endParaRPr>
          </a:p>
          <a:p>
            <a:pPr eaLnBrk="1" hangingPunct="1">
              <a:defRPr/>
            </a:pPr>
            <a:endParaRPr lang="th-TH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85750" y="214313"/>
            <a:ext cx="8858250" cy="62865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4400" b="1" dirty="0">
                <a:effectLst/>
                <a:latin typeface="JasmineUPC" pitchFamily="18" charset="-34"/>
                <a:cs typeface="JasmineUPC" pitchFamily="18" charset="-34"/>
              </a:rPr>
              <a:t>     </a:t>
            </a:r>
            <a:r>
              <a:rPr lang="th-TH" sz="4400" b="1" dirty="0">
                <a:effectLst/>
                <a:latin typeface="JasmineUPC" pitchFamily="18" charset="-34"/>
                <a:cs typeface="JasmineUPC" pitchFamily="18" charset="-34"/>
              </a:rPr>
              <a:t>       </a:t>
            </a:r>
            <a:r>
              <a:rPr lang="th-TH" sz="4000" b="1" dirty="0">
                <a:effectLst/>
                <a:latin typeface="JasmineUPC" pitchFamily="18" charset="-34"/>
                <a:cs typeface="JasmineUPC" pitchFamily="18" charset="-34"/>
              </a:rPr>
              <a:t>มาตรา 82(4) ต้องปฏิบัติตามคำสั่งของผู้บังคับบัญชาซึ่งสั่งในหน้าที่ราชการโดยชอบด้วยกฎหมายและระเบียบของทางราชการ โดยไม่ขัดขืนหรือหลีกเลี่ยง </a:t>
            </a:r>
            <a:r>
              <a:rPr lang="th-TH" sz="40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แต่ถ้าเห็นว่าการปฏิบัติตามคำสั่งนั้นจะทำให้เสียหายแก่ราชการ หรือจะเป็นการไม่รักษาประโยชน์ของทางราชการจะต้องเสนอความเห็นเป็นหนังสือทันทีเพื่อ</a:t>
            </a:r>
            <a:r>
              <a:rPr lang="th-TH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ให้ผู้บังคับบัญชาทบทวนคำสั่งนั้น</a:t>
            </a:r>
            <a:r>
              <a:rPr lang="th-TH" sz="4000" b="1" dirty="0">
                <a:solidFill>
                  <a:srgbClr val="00FF00"/>
                </a:solidFill>
                <a:latin typeface="JasmineUPC" pitchFamily="18" charset="-34"/>
                <a:cs typeface="JasmineUPC" pitchFamily="18" charset="-34"/>
              </a:rPr>
              <a:t>  </a:t>
            </a:r>
            <a:r>
              <a:rPr lang="th-TH" sz="4000" b="1" dirty="0">
                <a:solidFill>
                  <a:srgbClr val="FF3300"/>
                </a:solidFill>
                <a:latin typeface="JasmineUPC" pitchFamily="18" charset="-34"/>
                <a:cs typeface="JasmineUPC" pitchFamily="18" charset="-34"/>
              </a:rPr>
              <a:t>และเมื่อได้เสนอความเห็นแล้ว ถ้าผู้บังคับบัญชายืนยันให้ปฏิบัติตามคำสั่งเดิม ผู้อยู่ใต้บังคับบัญชาต้องปฏิบัติตาม</a:t>
            </a:r>
            <a:endParaRPr lang="en-US" sz="4000" b="1" dirty="0">
              <a:solidFill>
                <a:srgbClr val="FF3300"/>
              </a:solidFill>
              <a:latin typeface="JasmineUPC" pitchFamily="18" charset="-34"/>
              <a:cs typeface="JasmineUPC" pitchFamily="18" charset="-34"/>
            </a:endParaRPr>
          </a:p>
          <a:p>
            <a:pPr eaLnBrk="1" hangingPunct="1">
              <a:defRPr/>
            </a:pPr>
            <a:endParaRPr lang="th-TH" sz="4400" b="1" dirty="0">
              <a:effectLst/>
              <a:latin typeface="Browallia New" pitchFamily="34" charset="-34"/>
              <a:cs typeface="Times New Roman" pitchFamily="18" charset="0"/>
            </a:endParaRPr>
          </a:p>
          <a:p>
            <a:pPr eaLnBrk="1" hangingPunct="1">
              <a:defRPr/>
            </a:pPr>
            <a:endParaRPr lang="th-TH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23850" y="188913"/>
            <a:ext cx="8640763" cy="2879725"/>
          </a:xfrm>
          <a:solidFill>
            <a:srgbClr val="1C1C1C"/>
          </a:solidFill>
          <a:ln w="28575">
            <a:solidFill>
              <a:srgbClr val="FF9900"/>
            </a:solidFill>
          </a:ln>
        </p:spPr>
        <p:txBody>
          <a:bodyPr/>
          <a:lstStyle/>
          <a:p>
            <a:pPr>
              <a:defRPr/>
            </a:pPr>
            <a:r>
              <a:rPr lang="th-TH" sz="4000" dirty="0">
                <a:solidFill>
                  <a:schemeClr val="bg1"/>
                </a:solidFill>
              </a:rPr>
              <a:t>  </a:t>
            </a:r>
            <a:br>
              <a:rPr lang="th-TH" sz="4000" dirty="0">
                <a:solidFill>
                  <a:schemeClr val="bg1"/>
                </a:solidFill>
              </a:rPr>
            </a:br>
            <a:r>
              <a:rPr lang="th-TH" sz="4000" dirty="0">
                <a:solidFill>
                  <a:schemeClr val="bg1"/>
                </a:solidFill>
              </a:rPr>
              <a:t>    </a:t>
            </a:r>
            <a:r>
              <a:rPr lang="th-TH" sz="3600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พจนานุกรม</a:t>
            </a:r>
            <a:r>
              <a:rPr lang="en-US" sz="3600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: </a:t>
            </a:r>
            <a:r>
              <a:rPr lang="th-TH" sz="3600" dirty="0">
                <a:solidFill>
                  <a:srgbClr val="00FF00"/>
                </a:solidFill>
                <a:latin typeface="JasmineUPC" pitchFamily="18" charset="-34"/>
                <a:cs typeface="JasmineUPC" pitchFamily="18" charset="-34"/>
              </a:rPr>
              <a:t>ข้าราชการหรือพนักงานรัฐวิสาหกิจ</a:t>
            </a:r>
            <a:br>
              <a:rPr lang="th-TH" sz="3600" dirty="0">
                <a:solidFill>
                  <a:srgbClr val="00FF00"/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sz="3600" dirty="0">
                <a:solidFill>
                  <a:srgbClr val="00FF00"/>
                </a:solidFill>
                <a:latin typeface="JasmineUPC" pitchFamily="18" charset="-34"/>
                <a:cs typeface="JasmineUPC" pitchFamily="18" charset="-34"/>
              </a:rPr>
              <a:t>           ที่มีอำนาจปกครองดูแลผู้ใต้บังคับบัญชา</a:t>
            </a:r>
            <a:br>
              <a:rPr lang="th-TH" sz="3600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sz="3600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3600" dirty="0">
                <a:solidFill>
                  <a:srgbClr val="FF0066"/>
                </a:solidFill>
                <a:latin typeface="JasmineUPC" pitchFamily="18" charset="-34"/>
                <a:cs typeface="JasmineUPC" pitchFamily="18" charset="-34"/>
              </a:rPr>
              <a:t>อำนาจหน้าที่ </a:t>
            </a:r>
            <a:r>
              <a:rPr lang="en-US" sz="3600" dirty="0">
                <a:solidFill>
                  <a:srgbClr val="FF0066"/>
                </a:solidFill>
                <a:latin typeface="JasmineUPC" pitchFamily="18" charset="-34"/>
                <a:cs typeface="JasmineUPC" pitchFamily="18" charset="-34"/>
              </a:rPr>
              <a:t>: </a:t>
            </a:r>
            <a:r>
              <a:rPr lang="th-TH" sz="3600" dirty="0">
                <a:solidFill>
                  <a:schemeClr val="accent1">
                    <a:lumMod val="20000"/>
                    <a:lumOff val="80000"/>
                  </a:schemeClr>
                </a:solidFill>
                <a:latin typeface="JasmineUPC" pitchFamily="18" charset="-34"/>
                <a:cs typeface="JasmineUPC" pitchFamily="18" charset="-34"/>
              </a:rPr>
              <a:t>ควบคุม กำกับ ดูแล สั่งการ และกลั่นกรอง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23850" y="3284538"/>
            <a:ext cx="8640763" cy="3313112"/>
          </a:xfrm>
          <a:solidFill>
            <a:srgbClr val="CCFFCC"/>
          </a:solidFill>
          <a:ln w="28575">
            <a:solidFill>
              <a:srgbClr val="00FFFF"/>
            </a:solidFill>
          </a:ln>
        </p:spPr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h-TH" sz="4800" b="1" dirty="0">
                <a:cs typeface="KodchiangUPC" pitchFamily="18" charset="-34"/>
              </a:rPr>
              <a:t>    </a:t>
            </a:r>
            <a:r>
              <a:rPr lang="th-TH" sz="4400" b="1" dirty="0">
                <a:cs typeface="KodchiangUPC" pitchFamily="18" charset="-34"/>
              </a:rPr>
              <a:t>             </a:t>
            </a:r>
            <a:r>
              <a:rPr lang="th-TH" sz="4800" b="1" dirty="0">
                <a:solidFill>
                  <a:srgbClr val="FF0000"/>
                </a:solidFill>
                <a:effectLst/>
                <a:latin typeface="JasmineUPC" pitchFamily="18" charset="-34"/>
                <a:cs typeface="JasmineUPC" pitchFamily="18" charset="-34"/>
              </a:rPr>
              <a:t>ผู้บังคับบัญชา มี 2 ประเภท</a:t>
            </a:r>
          </a:p>
          <a:p>
            <a:pPr marL="0" indent="0">
              <a:lnSpc>
                <a:spcPct val="60000"/>
              </a:lnSpc>
              <a:buFont typeface="Wingdings" pitchFamily="2" charset="2"/>
              <a:buNone/>
              <a:defRPr/>
            </a:pPr>
            <a:r>
              <a:rPr lang="th-TH" sz="4400" b="1" dirty="0">
                <a:solidFill>
                  <a:srgbClr val="FF0066"/>
                </a:solidFill>
                <a:effectLst/>
                <a:latin typeface="JasmineUPC" pitchFamily="18" charset="-34"/>
                <a:cs typeface="JasmineUPC" pitchFamily="18" charset="-34"/>
              </a:rPr>
              <a:t>        </a:t>
            </a:r>
            <a:r>
              <a:rPr lang="th-TH" sz="4000" b="1" dirty="0">
                <a:solidFill>
                  <a:srgbClr val="000000"/>
                </a:solidFill>
                <a:effectLst/>
                <a:latin typeface="JasmineUPC" pitchFamily="18" charset="-34"/>
                <a:cs typeface="JasmineUPC" pitchFamily="18" charset="-34"/>
              </a:rPr>
              <a:t>๑. </a:t>
            </a:r>
            <a:r>
              <a:rPr lang="th-TH" sz="4000" b="1" u="sng" dirty="0">
                <a:solidFill>
                  <a:srgbClr val="000000"/>
                </a:solidFill>
                <a:effectLst/>
                <a:latin typeface="JasmineUPC" pitchFamily="18" charset="-34"/>
                <a:cs typeface="JasmineUPC" pitchFamily="18" charset="-34"/>
              </a:rPr>
              <a:t>ผู้บังคับบัญชาตามกฎหมาย</a:t>
            </a:r>
          </a:p>
          <a:p>
            <a:pPr marL="0" indent="0">
              <a:lnSpc>
                <a:spcPct val="70000"/>
              </a:lnSpc>
              <a:buFont typeface="Wingdings" pitchFamily="2" charset="2"/>
              <a:buNone/>
              <a:defRPr/>
            </a:pPr>
            <a:r>
              <a:rPr lang="th-TH" sz="4400" b="1" dirty="0">
                <a:solidFill>
                  <a:srgbClr val="FF0066"/>
                </a:solidFill>
                <a:effectLst/>
                <a:latin typeface="JasmineUPC" pitchFamily="18" charset="-34"/>
                <a:cs typeface="JasmineUPC" pitchFamily="18" charset="-34"/>
              </a:rPr>
              <a:t>        </a:t>
            </a:r>
            <a:r>
              <a:rPr lang="th-TH" sz="4000" b="1" dirty="0">
                <a:solidFill>
                  <a:srgbClr val="FF0066"/>
                </a:solidFill>
                <a:effectLst/>
                <a:latin typeface="JasmineUPC" pitchFamily="18" charset="-34"/>
                <a:cs typeface="JasmineUPC" pitchFamily="18" charset="-34"/>
              </a:rPr>
              <a:t>     </a:t>
            </a:r>
          </a:p>
          <a:p>
            <a:pPr marL="0" indent="0">
              <a:lnSpc>
                <a:spcPct val="70000"/>
              </a:lnSpc>
              <a:buFont typeface="Wingdings" pitchFamily="2" charset="2"/>
              <a:buNone/>
              <a:defRPr/>
            </a:pPr>
            <a:r>
              <a:rPr lang="th-TH" sz="4000" b="1" dirty="0">
                <a:cs typeface="KodchiangUPC" pitchFamily="18" charset="-34"/>
              </a:rPr>
              <a:t>              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th-TH" sz="4400" b="1" dirty="0">
                <a:cs typeface="KodchiangUPC" pitchFamily="18" charset="-34"/>
              </a:rPr>
              <a:t>        </a:t>
            </a:r>
            <a:endParaRPr lang="th-TH" sz="4400" b="1" dirty="0">
              <a:latin typeface="KodchiangUPC" pitchFamily="18" charset="-34"/>
              <a:cs typeface="LilyUPC" pitchFamily="34" charset="-34"/>
            </a:endParaRPr>
          </a:p>
        </p:txBody>
      </p:sp>
      <p:sp>
        <p:nvSpPr>
          <p:cNvPr id="500740" name="Rectangle 4"/>
          <p:cNvSpPr>
            <a:spLocks noChangeArrowheads="1"/>
          </p:cNvSpPr>
          <p:nvPr/>
        </p:nvSpPr>
        <p:spPr bwMode="auto">
          <a:xfrm>
            <a:off x="1692275" y="4508500"/>
            <a:ext cx="3951288" cy="865188"/>
          </a:xfrm>
          <a:prstGeom prst="rect">
            <a:avLst/>
          </a:prstGeom>
          <a:solidFill>
            <a:srgbClr val="003366"/>
          </a:solidFill>
          <a:ln w="28575" algn="ctr">
            <a:solidFill>
              <a:srgbClr val="00FFFF"/>
            </a:solidFill>
            <a:miter lim="800000"/>
            <a:headEnd/>
            <a:tailEnd/>
          </a:ln>
        </p:spPr>
        <p:txBody>
          <a:bodyPr wrap="none" lIns="91350" tIns="45679" rIns="91350" bIns="45679" anchor="ctr"/>
          <a:lstStyle/>
          <a:p>
            <a:pPr marL="341313" marR="0" lvl="0" indent="-341313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(๑) มีกฎหมายบัญญัติไว้</a:t>
            </a:r>
          </a:p>
        </p:txBody>
      </p:sp>
      <p:sp>
        <p:nvSpPr>
          <p:cNvPr id="500741" name="Rectangle 5"/>
          <p:cNvSpPr>
            <a:spLocks noChangeArrowheads="1"/>
          </p:cNvSpPr>
          <p:nvPr/>
        </p:nvSpPr>
        <p:spPr bwMode="auto">
          <a:xfrm>
            <a:off x="1690688" y="5516563"/>
            <a:ext cx="7096125" cy="912812"/>
          </a:xfrm>
          <a:prstGeom prst="rect">
            <a:avLst/>
          </a:prstGeom>
          <a:solidFill>
            <a:srgbClr val="003366"/>
          </a:solidFill>
          <a:ln w="28575" algn="ctr">
            <a:solidFill>
              <a:srgbClr val="00FFFF"/>
            </a:solidFill>
            <a:miter lim="800000"/>
            <a:headEnd/>
            <a:tailEnd/>
          </a:ln>
        </p:spPr>
        <p:txBody>
          <a:bodyPr wrap="none" lIns="91350" tIns="45679" rIns="91350" bIns="45679" anchor="ctr"/>
          <a:lstStyle/>
          <a:p>
            <a:pPr marL="341313" marR="0" lvl="0" indent="-341313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(๒) ได้รับมอบหมายจาก ผบ.ที่มีอำนาจสั่งบรรจุ</a:t>
            </a:r>
          </a:p>
        </p:txBody>
      </p:sp>
      <p:sp>
        <p:nvSpPr>
          <p:cNvPr id="146438" name="Rectangle 6"/>
          <p:cNvSpPr>
            <a:spLocks noChangeArrowheads="1"/>
          </p:cNvSpPr>
          <p:nvPr/>
        </p:nvSpPr>
        <p:spPr bwMode="auto">
          <a:xfrm>
            <a:off x="2714625" y="376238"/>
            <a:ext cx="3786188" cy="695325"/>
          </a:xfrm>
          <a:prstGeom prst="rect">
            <a:avLst/>
          </a:prstGeom>
          <a:solidFill>
            <a:srgbClr val="00FFFF"/>
          </a:solidFill>
          <a:ln w="28575" algn="ctr">
            <a:solidFill>
              <a:srgbClr val="FF9900"/>
            </a:solidFill>
            <a:miter lim="800000"/>
            <a:headEnd/>
            <a:tailEnd/>
          </a:ln>
        </p:spPr>
        <p:txBody>
          <a:bodyPr wrap="none" lIns="91350" tIns="45679" rIns="91350" bIns="45679" anchor="ctr"/>
          <a:lstStyle/>
          <a:p>
            <a:pPr marL="341313" marR="0" lvl="0" indent="-341313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5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ผู้บังคับบัญชา 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0740" grpId="0" animBg="1"/>
      <p:bldP spid="500741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57250" y="71438"/>
            <a:ext cx="8110538" cy="1431925"/>
          </a:xfrm>
        </p:spPr>
        <p:txBody>
          <a:bodyPr/>
          <a:lstStyle/>
          <a:p>
            <a:pPr>
              <a:lnSpc>
                <a:spcPct val="75000"/>
              </a:lnSpc>
              <a:defRPr/>
            </a:pPr>
            <a:r>
              <a:rPr lang="th-TH" sz="5400" dirty="0">
                <a:solidFill>
                  <a:srgbClr val="00FF00"/>
                </a:solidFill>
                <a:effectLst/>
                <a:latin typeface="JasmineUPC" pitchFamily="18" charset="-34"/>
                <a:cs typeface="JasmineUPC" pitchFamily="18" charset="-34"/>
              </a:rPr>
              <a:t>ผู้บังคับบัญชาที่กฎหมายบัญญัติไว้</a:t>
            </a:r>
            <a:br>
              <a:rPr lang="th-TH" sz="5400" b="0" u="sng" dirty="0">
                <a:solidFill>
                  <a:srgbClr val="00FF00"/>
                </a:solidFill>
                <a:latin typeface="JasmineUPC" pitchFamily="18" charset="-34"/>
                <a:cs typeface="JasmineUPC" pitchFamily="18" charset="-34"/>
              </a:rPr>
            </a:br>
            <a:endParaRPr lang="th-TH" dirty="0">
              <a:solidFill>
                <a:srgbClr val="00FF00"/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71500" y="857250"/>
            <a:ext cx="8429625" cy="5429250"/>
          </a:xfrm>
        </p:spPr>
        <p:txBody>
          <a:bodyPr/>
          <a:lstStyle/>
          <a:p>
            <a:pPr>
              <a:lnSpc>
                <a:spcPct val="75000"/>
              </a:lnSpc>
              <a:buFontTx/>
              <a:buNone/>
              <a:defRPr/>
            </a:pPr>
            <a:r>
              <a:rPr lang="th-TH" sz="36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40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พ.ร.บ.ระเบียบบริหารราชการแผ่นดิน พ.ศ.</a:t>
            </a:r>
            <a:r>
              <a:rPr lang="en-US" sz="40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2534</a:t>
            </a:r>
          </a:p>
          <a:p>
            <a:pPr>
              <a:lnSpc>
                <a:spcPct val="65000"/>
              </a:lnSpc>
              <a:buFontTx/>
              <a:buNone/>
              <a:defRPr/>
            </a:pPr>
            <a:r>
              <a:rPr lang="en-US" sz="36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</a:t>
            </a:r>
            <a:r>
              <a:rPr lang="en-US" sz="36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- </a:t>
            </a:r>
            <a:r>
              <a:rPr lang="th-TH" sz="36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มาตรา </a:t>
            </a:r>
            <a:r>
              <a:rPr lang="en-US" sz="36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21</a:t>
            </a:r>
            <a:r>
              <a:rPr lang="th-TH" sz="36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 (กรณี  ปลัดกระทรวงฯ)</a:t>
            </a:r>
          </a:p>
          <a:p>
            <a:pPr>
              <a:lnSpc>
                <a:spcPct val="65000"/>
              </a:lnSpc>
              <a:buFontTx/>
              <a:buNone/>
              <a:defRPr/>
            </a:pPr>
            <a:r>
              <a:rPr lang="th-TH" sz="36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   </a:t>
            </a:r>
            <a:r>
              <a:rPr lang="en-US" sz="36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   - </a:t>
            </a:r>
            <a:r>
              <a:rPr lang="th-TH" sz="36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มาตรา </a:t>
            </a:r>
            <a:r>
              <a:rPr lang="en-US" sz="36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32 </a:t>
            </a:r>
            <a:r>
              <a:rPr lang="th-TH" sz="36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(กรณี อธิบดี/รองอธิบดี)</a:t>
            </a:r>
          </a:p>
          <a:p>
            <a:pPr>
              <a:lnSpc>
                <a:spcPct val="65000"/>
              </a:lnSpc>
              <a:buFontTx/>
              <a:buNone/>
              <a:defRPr/>
            </a:pPr>
            <a:r>
              <a:rPr lang="en-US" sz="36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      - </a:t>
            </a:r>
            <a:r>
              <a:rPr lang="th-TH" sz="36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มาตรา </a:t>
            </a:r>
            <a:r>
              <a:rPr lang="en-US" sz="36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33 </a:t>
            </a:r>
            <a:r>
              <a:rPr lang="th-TH" sz="36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วรรคสอง (กรณี ผอ.กอง/สำนัก/</a:t>
            </a:r>
            <a:endParaRPr lang="en-US" sz="3600" b="1" dirty="0">
              <a:solidFill>
                <a:srgbClr val="FFFF00"/>
              </a:solidFill>
              <a:effectLst/>
              <a:latin typeface="JasmineUPC" pitchFamily="18" charset="-34"/>
              <a:cs typeface="JasmineUPC" pitchFamily="18" charset="-34"/>
            </a:endParaRPr>
          </a:p>
          <a:p>
            <a:pPr>
              <a:lnSpc>
                <a:spcPct val="65000"/>
              </a:lnSpc>
              <a:buFontTx/>
              <a:buNone/>
              <a:defRPr/>
            </a:pPr>
            <a:r>
              <a:rPr lang="en-US" sz="36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        </a:t>
            </a:r>
            <a:r>
              <a:rPr lang="th-TH" sz="36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หน.ส่วนราชการของ </a:t>
            </a:r>
            <a:r>
              <a:rPr lang="th-TH" sz="3600" b="1" dirty="0" err="1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สป.</a:t>
            </a:r>
            <a:r>
              <a:rPr lang="th-TH" sz="36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/กรม )</a:t>
            </a:r>
          </a:p>
          <a:p>
            <a:pPr>
              <a:lnSpc>
                <a:spcPct val="65000"/>
              </a:lnSpc>
              <a:buFontTx/>
              <a:buNone/>
              <a:defRPr/>
            </a:pPr>
            <a:r>
              <a:rPr lang="en-US" sz="36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      </a:t>
            </a:r>
            <a:r>
              <a:rPr lang="en-US" sz="3600" b="1" dirty="0">
                <a:effectLst/>
                <a:latin typeface="JasmineUPC" pitchFamily="18" charset="-34"/>
                <a:cs typeface="JasmineUPC" pitchFamily="18" charset="-34"/>
              </a:rPr>
              <a:t>- </a:t>
            </a:r>
            <a:r>
              <a:rPr lang="th-TH" sz="3600" b="1" dirty="0">
                <a:effectLst/>
                <a:latin typeface="JasmineUPC" pitchFamily="18" charset="-34"/>
                <a:cs typeface="JasmineUPC" pitchFamily="18" charset="-34"/>
              </a:rPr>
              <a:t>มาตรา </a:t>
            </a:r>
            <a:r>
              <a:rPr lang="en-US" sz="3600" b="1" dirty="0">
                <a:effectLst/>
                <a:latin typeface="JasmineUPC" pitchFamily="18" charset="-34"/>
                <a:cs typeface="JasmineUPC" pitchFamily="18" charset="-34"/>
              </a:rPr>
              <a:t> 54  </a:t>
            </a:r>
            <a:r>
              <a:rPr lang="th-TH" sz="3600" b="1" dirty="0">
                <a:effectLst/>
                <a:latin typeface="JasmineUPC" pitchFamily="18" charset="-34"/>
                <a:cs typeface="JasmineUPC" pitchFamily="18" charset="-34"/>
              </a:rPr>
              <a:t>(กรณี ผวจ./รอง ผวจ./</a:t>
            </a:r>
            <a:r>
              <a:rPr lang="th-TH" sz="3600" b="1" dirty="0" err="1">
                <a:effectLst/>
                <a:latin typeface="JasmineUPC" pitchFamily="18" charset="-34"/>
                <a:cs typeface="JasmineUPC" pitchFamily="18" charset="-34"/>
              </a:rPr>
              <a:t>ผช.</a:t>
            </a:r>
            <a:r>
              <a:rPr lang="th-TH" sz="3600" b="1" dirty="0">
                <a:effectLst/>
                <a:latin typeface="JasmineUPC" pitchFamily="18" charset="-34"/>
                <a:cs typeface="JasmineUPC" pitchFamily="18" charset="-34"/>
              </a:rPr>
              <a:t>ผวจ.) </a:t>
            </a:r>
          </a:p>
          <a:p>
            <a:pPr>
              <a:lnSpc>
                <a:spcPct val="65000"/>
              </a:lnSpc>
              <a:buFontTx/>
              <a:buNone/>
              <a:defRPr/>
            </a:pPr>
            <a:r>
              <a:rPr lang="en-US" sz="3600" b="1" dirty="0">
                <a:effectLst/>
                <a:latin typeface="JasmineUPC" pitchFamily="18" charset="-34"/>
                <a:cs typeface="JasmineUPC" pitchFamily="18" charset="-34"/>
              </a:rPr>
              <a:t>      - </a:t>
            </a:r>
            <a:r>
              <a:rPr lang="th-TH" sz="3600" b="1" dirty="0">
                <a:effectLst/>
                <a:latin typeface="JasmineUPC" pitchFamily="18" charset="-34"/>
                <a:cs typeface="JasmineUPC" pitchFamily="18" charset="-34"/>
              </a:rPr>
              <a:t>มาตรา </a:t>
            </a:r>
            <a:r>
              <a:rPr lang="en-US" sz="3600" b="1" dirty="0">
                <a:effectLst/>
                <a:latin typeface="JasmineUPC" pitchFamily="18" charset="-34"/>
                <a:cs typeface="JasmineUPC" pitchFamily="18" charset="-34"/>
              </a:rPr>
              <a:t>55 </a:t>
            </a:r>
            <a:r>
              <a:rPr lang="th-TH" sz="3600" b="1" dirty="0">
                <a:effectLst/>
                <a:latin typeface="JasmineUPC" pitchFamily="18" charset="-34"/>
                <a:cs typeface="JasmineUPC" pitchFamily="18" charset="-34"/>
              </a:rPr>
              <a:t>และมาตรา 60(2)  (กรณีปลัดจังหวัด/    </a:t>
            </a:r>
          </a:p>
          <a:p>
            <a:pPr>
              <a:lnSpc>
                <a:spcPct val="65000"/>
              </a:lnSpc>
              <a:buFontTx/>
              <a:buNone/>
              <a:defRPr/>
            </a:pPr>
            <a:r>
              <a:rPr lang="th-TH" sz="3600" b="1" dirty="0">
                <a:effectLst/>
                <a:latin typeface="JasmineUPC" pitchFamily="18" charset="-34"/>
                <a:cs typeface="JasmineUPC" pitchFamily="18" charset="-34"/>
              </a:rPr>
              <a:t>         หัวหน้าส่วนราชการประจำจังหวัด เช่น นพ.</a:t>
            </a:r>
            <a:r>
              <a:rPr lang="th-TH" sz="3600" b="1" dirty="0" err="1">
                <a:effectLst/>
                <a:latin typeface="JasmineUPC" pitchFamily="18" charset="-34"/>
                <a:cs typeface="JasmineUPC" pitchFamily="18" charset="-34"/>
              </a:rPr>
              <a:t>สสจ.</a:t>
            </a:r>
            <a:r>
              <a:rPr lang="th-TH" sz="3600" b="1" dirty="0">
                <a:effectLst/>
                <a:latin typeface="JasmineUPC" pitchFamily="18" charset="-34"/>
                <a:cs typeface="JasmineUPC" pitchFamily="18" charset="-34"/>
              </a:rPr>
              <a:t> </a:t>
            </a:r>
          </a:p>
          <a:p>
            <a:pPr>
              <a:lnSpc>
                <a:spcPct val="65000"/>
              </a:lnSpc>
              <a:buFontTx/>
              <a:buNone/>
              <a:defRPr/>
            </a:pPr>
            <a:r>
              <a:rPr lang="th-TH" sz="3600" b="1" dirty="0">
                <a:effectLst/>
                <a:latin typeface="JasmineUPC" pitchFamily="18" charset="-34"/>
                <a:cs typeface="JasmineUPC" pitchFamily="18" charset="-34"/>
              </a:rPr>
              <a:t>      - มาตรา </a:t>
            </a:r>
            <a:r>
              <a:rPr lang="en-US" sz="3600" b="1" dirty="0">
                <a:effectLst/>
                <a:latin typeface="JasmineUPC" pitchFamily="18" charset="-34"/>
                <a:cs typeface="JasmineUPC" pitchFamily="18" charset="-34"/>
              </a:rPr>
              <a:t>60</a:t>
            </a:r>
            <a:r>
              <a:rPr lang="th-TH" sz="3600" b="1" dirty="0">
                <a:effectLst/>
                <a:latin typeface="JasmineUPC" pitchFamily="18" charset="-34"/>
                <a:cs typeface="JasmineUPC" pitchFamily="18" charset="-34"/>
              </a:rPr>
              <a:t>(</a:t>
            </a:r>
            <a:r>
              <a:rPr lang="en-US" sz="3600" b="1" dirty="0">
                <a:effectLst/>
                <a:latin typeface="JasmineUPC" pitchFamily="18" charset="-34"/>
                <a:cs typeface="JasmineUPC" pitchFamily="18" charset="-34"/>
              </a:rPr>
              <a:t>1</a:t>
            </a:r>
            <a:r>
              <a:rPr lang="th-TH" sz="3600" b="1" dirty="0">
                <a:effectLst/>
                <a:latin typeface="JasmineUPC" pitchFamily="18" charset="-34"/>
                <a:cs typeface="JasmineUPC" pitchFamily="18" charset="-34"/>
              </a:rPr>
              <a:t>) กรณีหัวหน้าสำนักงานจังหวัด  </a:t>
            </a:r>
            <a:endParaRPr lang="en-US" sz="3600" b="1" dirty="0">
              <a:effectLst/>
              <a:latin typeface="JasmineUPC" pitchFamily="18" charset="-34"/>
              <a:cs typeface="JasmineUPC" pitchFamily="18" charset="-34"/>
            </a:endParaRPr>
          </a:p>
          <a:p>
            <a:pPr>
              <a:lnSpc>
                <a:spcPct val="65000"/>
              </a:lnSpc>
              <a:buFontTx/>
              <a:buNone/>
              <a:defRPr/>
            </a:pPr>
            <a:r>
              <a:rPr lang="th-TH" sz="3600" b="1" dirty="0">
                <a:effectLst/>
                <a:latin typeface="JasmineUPC" pitchFamily="18" charset="-34"/>
                <a:cs typeface="JasmineUPC" pitchFamily="18" charset="-34"/>
              </a:rPr>
              <a:t>       - มาตรา 62 (กรณี นอ.)</a:t>
            </a:r>
            <a:endParaRPr lang="en-US" sz="3600" b="1" dirty="0">
              <a:effectLst/>
              <a:latin typeface="JasmineUPC" pitchFamily="18" charset="-34"/>
              <a:cs typeface="JasmineUPC" pitchFamily="18" charset="-34"/>
            </a:endParaRPr>
          </a:p>
          <a:p>
            <a:pPr>
              <a:lnSpc>
                <a:spcPct val="65000"/>
              </a:lnSpc>
              <a:buFontTx/>
              <a:buNone/>
              <a:defRPr/>
            </a:pPr>
            <a:r>
              <a:rPr lang="en-US" sz="3600" b="1" dirty="0">
                <a:effectLst/>
                <a:latin typeface="JasmineUPC" pitchFamily="18" charset="-34"/>
                <a:cs typeface="JasmineUPC" pitchFamily="18" charset="-34"/>
              </a:rPr>
              <a:t>      - </a:t>
            </a:r>
            <a:r>
              <a:rPr lang="th-TH" sz="3600" b="1" dirty="0">
                <a:effectLst/>
                <a:latin typeface="JasmineUPC" pitchFamily="18" charset="-34"/>
                <a:cs typeface="JasmineUPC" pitchFamily="18" charset="-34"/>
              </a:rPr>
              <a:t>มาตรา </a:t>
            </a:r>
            <a:r>
              <a:rPr lang="en-US" sz="3600" b="1" dirty="0">
                <a:effectLst/>
                <a:latin typeface="JasmineUPC" pitchFamily="18" charset="-34"/>
                <a:cs typeface="JasmineUPC" pitchFamily="18" charset="-34"/>
              </a:rPr>
              <a:t>63  </a:t>
            </a:r>
            <a:r>
              <a:rPr lang="th-TH" sz="3600" b="1" dirty="0">
                <a:effectLst/>
                <a:latin typeface="JasmineUPC" pitchFamily="18" charset="-34"/>
                <a:cs typeface="JasmineUPC" pitchFamily="18" charset="-34"/>
              </a:rPr>
              <a:t>และมาตรา 66 (2) (กรณีปลัดอำเภอ/</a:t>
            </a:r>
          </a:p>
          <a:p>
            <a:pPr>
              <a:lnSpc>
                <a:spcPct val="65000"/>
              </a:lnSpc>
              <a:buFontTx/>
              <a:buNone/>
              <a:defRPr/>
            </a:pPr>
            <a:r>
              <a:rPr lang="th-TH" sz="3600" b="1" dirty="0">
                <a:effectLst/>
                <a:latin typeface="JasmineUPC" pitchFamily="18" charset="-34"/>
                <a:cs typeface="JasmineUPC" pitchFamily="18" charset="-34"/>
              </a:rPr>
              <a:t>         หน้าส่วนราชการประจำอำเภอ เช่น </a:t>
            </a:r>
            <a:r>
              <a:rPr lang="th-TH" sz="3600" b="1" dirty="0" err="1">
                <a:effectLst/>
                <a:latin typeface="JasmineUPC" pitchFamily="18" charset="-34"/>
                <a:cs typeface="JasmineUPC" pitchFamily="18" charset="-34"/>
              </a:rPr>
              <a:t>สสอ.</a:t>
            </a:r>
            <a:endParaRPr lang="th-TH" sz="3600" dirty="0">
              <a:effectLst/>
              <a:latin typeface="JasmineUPC" pitchFamily="18" charset="-34"/>
              <a:cs typeface="JasmineUPC" pitchFamily="18" charset="-34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85750" y="-214313"/>
            <a:ext cx="8324850" cy="1431926"/>
          </a:xfrm>
        </p:spPr>
        <p:txBody>
          <a:bodyPr/>
          <a:lstStyle/>
          <a:p>
            <a:pPr>
              <a:defRPr/>
            </a:pPr>
            <a:br>
              <a:rPr lang="th-TH" sz="5400" dirty="0">
                <a:solidFill>
                  <a:srgbClr val="00FF00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4800" dirty="0">
                <a:solidFill>
                  <a:srgbClr val="00FF00"/>
                </a:solidFill>
                <a:latin typeface="JasmineUPC" pitchFamily="18" charset="-34"/>
                <a:cs typeface="JasmineUPC" pitchFamily="18" charset="-34"/>
              </a:rPr>
              <a:t>        </a:t>
            </a:r>
            <a:r>
              <a:rPr lang="th-TH" sz="4800" dirty="0">
                <a:solidFill>
                  <a:srgbClr val="00FF00"/>
                </a:solidFill>
                <a:effectLst/>
                <a:latin typeface="JasmineUPC" pitchFamily="18" charset="-34"/>
                <a:cs typeface="JasmineUPC" pitchFamily="18" charset="-34"/>
              </a:rPr>
              <a:t>ผู้บังคับบัญชาที่ได้รับมอบหมายฯ</a:t>
            </a:r>
            <a:br>
              <a:rPr lang="th-TH" sz="5400" dirty="0">
                <a:solidFill>
                  <a:srgbClr val="00FF00"/>
                </a:solidFill>
                <a:effectLst/>
                <a:latin typeface="TH SarabunIT๙" pitchFamily="34" charset="-34"/>
                <a:cs typeface="TH SarabunIT๙" pitchFamily="34" charset="-34"/>
              </a:rPr>
            </a:br>
            <a:endParaRPr lang="th-TH" sz="5400" dirty="0">
              <a:effectLst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188" y="428625"/>
            <a:ext cx="8643937" cy="6143625"/>
          </a:xfrm>
        </p:spPr>
        <p:txBody>
          <a:bodyPr/>
          <a:lstStyle/>
          <a:p>
            <a:pPr>
              <a:lnSpc>
                <a:spcPct val="60000"/>
              </a:lnSpc>
              <a:buFontTx/>
              <a:buNone/>
              <a:defRPr/>
            </a:pPr>
            <a:endParaRPr lang="th-TH" sz="4400" b="1" u="sng" dirty="0">
              <a:solidFill>
                <a:srgbClr val="FFFF00"/>
              </a:solidFill>
              <a:effectLst/>
              <a:latin typeface="JasmineUPC" pitchFamily="18" charset="-34"/>
              <a:cs typeface="JasmineUPC" pitchFamily="18" charset="-34"/>
            </a:endParaRPr>
          </a:p>
          <a:p>
            <a:pPr>
              <a:lnSpc>
                <a:spcPct val="60000"/>
              </a:lnSpc>
              <a:buFontTx/>
              <a:buNone/>
              <a:defRPr/>
            </a:pPr>
            <a:r>
              <a:rPr lang="th-TH" sz="44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  พ.ร.บ.ระเบียบข้าราชการ</a:t>
            </a:r>
            <a:r>
              <a:rPr lang="th-TH" sz="4400" b="1" dirty="0" err="1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พลเรือน</a:t>
            </a:r>
            <a:r>
              <a:rPr lang="th-TH" sz="44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 พ.ศ.</a:t>
            </a:r>
            <a:r>
              <a:rPr lang="en-US" sz="44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2551  </a:t>
            </a:r>
            <a:endParaRPr lang="th-TH" sz="4400" b="1" dirty="0">
              <a:solidFill>
                <a:srgbClr val="FFFF00"/>
              </a:solidFill>
              <a:effectLst/>
              <a:latin typeface="JasmineUPC" pitchFamily="18" charset="-34"/>
              <a:cs typeface="JasmineUPC" pitchFamily="18" charset="-34"/>
            </a:endParaRPr>
          </a:p>
          <a:p>
            <a:pPr>
              <a:lnSpc>
                <a:spcPct val="60000"/>
              </a:lnSpc>
              <a:buFontTx/>
              <a:buNone/>
              <a:defRPr/>
            </a:pPr>
            <a:r>
              <a:rPr lang="th-TH" sz="44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                        มาตรา</a:t>
            </a:r>
            <a:r>
              <a:rPr lang="en-US" sz="44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 49</a:t>
            </a:r>
          </a:p>
          <a:p>
            <a:pPr>
              <a:lnSpc>
                <a:spcPct val="60000"/>
              </a:lnSpc>
              <a:buFontTx/>
              <a:buNone/>
              <a:defRPr/>
            </a:pPr>
            <a:r>
              <a:rPr lang="en-US" sz="44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    </a:t>
            </a:r>
            <a:r>
              <a:rPr lang="th-TH" sz="4400" b="1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JasmineUPC" pitchFamily="18" charset="-34"/>
                <a:cs typeface="JasmineUPC" pitchFamily="18" charset="-34"/>
              </a:rPr>
              <a:t>คำสั่ง </a:t>
            </a:r>
            <a:r>
              <a:rPr lang="th-TH" sz="4400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JasmineUPC" pitchFamily="18" charset="-34"/>
                <a:cs typeface="JasmineUPC" pitchFamily="18" charset="-34"/>
              </a:rPr>
              <a:t>สธ.</a:t>
            </a:r>
            <a:r>
              <a:rPr lang="th-TH" sz="4400" b="1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JasmineUPC" pitchFamily="18" charset="-34"/>
                <a:cs typeface="JasmineUPC" pitchFamily="18" charset="-34"/>
              </a:rPr>
              <a:t>ที่ 897/</a:t>
            </a:r>
            <a:r>
              <a:rPr lang="en-US" sz="4400" b="1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JasmineUPC" pitchFamily="18" charset="-34"/>
                <a:cs typeface="JasmineUPC" pitchFamily="18" charset="-34"/>
              </a:rPr>
              <a:t>255</a:t>
            </a:r>
            <a:r>
              <a:rPr lang="th-TH" sz="4400" b="1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JasmineUPC" pitchFamily="18" charset="-34"/>
                <a:cs typeface="JasmineUPC" pitchFamily="18" charset="-34"/>
              </a:rPr>
              <a:t>9 </a:t>
            </a:r>
            <a:r>
              <a:rPr lang="th-TH" sz="4400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JasmineUPC" pitchFamily="18" charset="-34"/>
                <a:cs typeface="JasmineUPC" pitchFamily="18" charset="-34"/>
              </a:rPr>
              <a:t>ลว.</a:t>
            </a:r>
            <a:r>
              <a:rPr lang="th-TH" sz="4400" b="1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JasmineUPC" pitchFamily="18" charset="-34"/>
                <a:cs typeface="JasmineUPC" pitchFamily="18" charset="-34"/>
              </a:rPr>
              <a:t>19 </a:t>
            </a:r>
            <a:r>
              <a:rPr lang="th-TH" sz="4400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JasmineUPC" pitchFamily="18" charset="-34"/>
                <a:cs typeface="JasmineUPC" pitchFamily="18" charset="-34"/>
              </a:rPr>
              <a:t>พ.ค</a:t>
            </a:r>
            <a:r>
              <a:rPr lang="en-US" sz="4400" b="1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JasmineUPC" pitchFamily="18" charset="-34"/>
                <a:cs typeface="JasmineUPC" pitchFamily="18" charset="-34"/>
              </a:rPr>
              <a:t>.255</a:t>
            </a:r>
            <a:r>
              <a:rPr lang="th-TH" sz="4400" b="1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JasmineUPC" pitchFamily="18" charset="-34"/>
                <a:cs typeface="JasmineUPC" pitchFamily="18" charset="-34"/>
              </a:rPr>
              <a:t>9</a:t>
            </a:r>
          </a:p>
          <a:p>
            <a:pPr>
              <a:lnSpc>
                <a:spcPct val="75000"/>
              </a:lnSpc>
              <a:buFontTx/>
              <a:buNone/>
              <a:defRPr/>
            </a:pPr>
            <a:r>
              <a:rPr lang="th-TH" sz="4400" b="1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JasmineUPC" pitchFamily="18" charset="-34"/>
                <a:cs typeface="JasmineUPC" pitchFamily="18" charset="-34"/>
              </a:rPr>
              <a:t>    มอบหมายให้เป็น </a:t>
            </a:r>
            <a:r>
              <a:rPr lang="th-TH" sz="44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ผบ.ข้าราชการ/พร/</a:t>
            </a:r>
            <a:r>
              <a:rPr lang="th-TH" sz="4400" b="1" dirty="0" err="1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พกส.</a:t>
            </a:r>
            <a:r>
              <a:rPr lang="th-TH" sz="44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  </a:t>
            </a:r>
          </a:p>
          <a:p>
            <a:pPr>
              <a:lnSpc>
                <a:spcPct val="75000"/>
              </a:lnSpc>
              <a:buFontTx/>
              <a:buNone/>
              <a:defRPr/>
            </a:pPr>
            <a:r>
              <a:rPr lang="th-TH" sz="44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    ลูกจ้าง </a:t>
            </a:r>
            <a:r>
              <a:rPr lang="th-TH" sz="4400" b="1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JasmineUPC" pitchFamily="18" charset="-34"/>
                <a:cs typeface="JasmineUPC" pitchFamily="18" charset="-34"/>
              </a:rPr>
              <a:t>ในฐานะผู้อำนวยการกอง</a:t>
            </a:r>
          </a:p>
          <a:p>
            <a:pPr>
              <a:lnSpc>
                <a:spcPct val="75000"/>
              </a:lnSpc>
              <a:buFontTx/>
              <a:buNone/>
              <a:defRPr/>
            </a:pPr>
            <a:r>
              <a:rPr lang="th-TH" sz="4400" b="1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JasmineUPC" pitchFamily="18" charset="-34"/>
                <a:cs typeface="JasmineUPC" pitchFamily="18" charset="-34"/>
              </a:rPr>
              <a:t>         </a:t>
            </a:r>
            <a:r>
              <a:rPr lang="en-US" sz="4400" b="1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JasmineUPC" pitchFamily="18" charset="-34"/>
                <a:cs typeface="JasmineUPC" pitchFamily="18" charset="-34"/>
              </a:rPr>
              <a:t>- </a:t>
            </a:r>
            <a:r>
              <a:rPr lang="th-TH" sz="4400" b="1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JasmineUPC" pitchFamily="18" charset="-34"/>
                <a:cs typeface="JasmineUPC" pitchFamily="18" charset="-34"/>
              </a:rPr>
              <a:t>นพ.</a:t>
            </a:r>
            <a:r>
              <a:rPr lang="th-TH" sz="4400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JasmineUPC" pitchFamily="18" charset="-34"/>
                <a:cs typeface="JasmineUPC" pitchFamily="18" charset="-34"/>
              </a:rPr>
              <a:t>สสจ.</a:t>
            </a:r>
            <a:r>
              <a:rPr lang="th-TH" sz="4400" b="1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JasmineUPC" pitchFamily="18" charset="-34"/>
                <a:cs typeface="JasmineUPC" pitchFamily="18" charset="-34"/>
              </a:rPr>
              <a:t>/</a:t>
            </a:r>
            <a:r>
              <a:rPr lang="th-TH" sz="4400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JasmineUPC" pitchFamily="18" charset="-34"/>
                <a:cs typeface="JasmineUPC" pitchFamily="18" charset="-34"/>
              </a:rPr>
              <a:t>สสอ.</a:t>
            </a:r>
            <a:endParaRPr lang="th-TH" sz="4400" b="1" dirty="0"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JasmineUPC" pitchFamily="18" charset="-34"/>
              <a:cs typeface="JasmineUPC" pitchFamily="18" charset="-34"/>
            </a:endParaRPr>
          </a:p>
          <a:p>
            <a:pPr>
              <a:lnSpc>
                <a:spcPct val="75000"/>
              </a:lnSpc>
              <a:buFontTx/>
              <a:buNone/>
              <a:defRPr/>
            </a:pPr>
            <a:r>
              <a:rPr lang="th-TH" sz="44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         - ผอ.รพช/รพท/รพศ.ของ สป.</a:t>
            </a:r>
          </a:p>
          <a:p>
            <a:pPr>
              <a:lnSpc>
                <a:spcPct val="75000"/>
              </a:lnSpc>
              <a:buFontTx/>
              <a:buNone/>
              <a:defRPr/>
            </a:pPr>
            <a:r>
              <a:rPr lang="th-TH" sz="44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         </a:t>
            </a:r>
            <a:r>
              <a:rPr lang="th-TH" sz="4400" b="1" dirty="0">
                <a:solidFill>
                  <a:srgbClr val="00FF00"/>
                </a:solidFill>
                <a:effectLst/>
                <a:latin typeface="JasmineUPC" pitchFamily="18" charset="-34"/>
                <a:cs typeface="JasmineUPC" pitchFamily="18" charset="-34"/>
              </a:rPr>
              <a:t>- ผอ.รพ.สต./ผอ.สอ.เฉลิมพระเกียรติ</a:t>
            </a:r>
            <a:endParaRPr lang="th-TH" sz="4400" dirty="0">
              <a:solidFill>
                <a:srgbClr val="00FF00"/>
              </a:solidFill>
              <a:effectLst/>
              <a:latin typeface="JasmineUPC" pitchFamily="18" charset="-34"/>
              <a:cs typeface="JasmineUPC" pitchFamily="18" charset="-34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42874" y="142875"/>
            <a:ext cx="9181653" cy="6500813"/>
          </a:xfrm>
        </p:spPr>
        <p:txBody>
          <a:bodyPr/>
          <a:lstStyle/>
          <a:p>
            <a:pPr>
              <a:lnSpc>
                <a:spcPct val="60000"/>
              </a:lnSpc>
              <a:buFontTx/>
              <a:buNone/>
              <a:defRPr/>
            </a:pPr>
            <a:endParaRPr lang="th-TH" sz="4400" b="1" dirty="0"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  <a:p>
            <a:pPr>
              <a:lnSpc>
                <a:spcPct val="60000"/>
              </a:lnSpc>
              <a:buFontTx/>
              <a:buNone/>
              <a:defRPr/>
            </a:pPr>
            <a:endParaRPr lang="th-TH" sz="4400" b="1" dirty="0"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  <a:p>
            <a:pPr>
              <a:lnSpc>
                <a:spcPct val="60000"/>
              </a:lnSpc>
              <a:buFontTx/>
              <a:buNone/>
              <a:defRPr/>
            </a:pPr>
            <a:endParaRPr lang="th-TH" sz="4400" b="1" dirty="0"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  <a:p>
            <a:pPr>
              <a:lnSpc>
                <a:spcPct val="60000"/>
              </a:lnSpc>
              <a:buFontTx/>
              <a:buNone/>
              <a:defRPr/>
            </a:pPr>
            <a:r>
              <a:rPr lang="th-TH" sz="48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2. ผบ.ตามสายงานการควบคุม ดูแล เช่น</a:t>
            </a:r>
          </a:p>
          <a:p>
            <a:pPr>
              <a:lnSpc>
                <a:spcPct val="75000"/>
              </a:lnSpc>
              <a:buFontTx/>
              <a:buNone/>
              <a:defRPr/>
            </a:pPr>
            <a:r>
              <a:rPr lang="th-TH" sz="44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     </a:t>
            </a:r>
            <a:r>
              <a:rPr lang="en-US" sz="4400" b="1" dirty="0">
                <a:latin typeface="JasmineUPC" pitchFamily="18" charset="-34"/>
                <a:cs typeface="JasmineUPC" pitchFamily="18" charset="-34"/>
              </a:rPr>
              <a:t>- </a:t>
            </a:r>
            <a:r>
              <a:rPr lang="th-TH" sz="4400" b="1" dirty="0">
                <a:latin typeface="JasmineUPC" pitchFamily="18" charset="-34"/>
                <a:cs typeface="JasmineUPC" pitchFamily="18" charset="-34"/>
              </a:rPr>
              <a:t>หัวหน้ากลุ่ม/กลุ่มงาน/ฝ่าย</a:t>
            </a:r>
            <a:endParaRPr lang="en-US" sz="4400" b="1" dirty="0">
              <a:latin typeface="JasmineUPC" pitchFamily="18" charset="-34"/>
              <a:cs typeface="JasmineUPC" pitchFamily="18" charset="-34"/>
            </a:endParaRPr>
          </a:p>
          <a:p>
            <a:pPr>
              <a:lnSpc>
                <a:spcPct val="75000"/>
              </a:lnSpc>
              <a:buFontTx/>
              <a:buNone/>
              <a:defRPr/>
            </a:pPr>
            <a:r>
              <a:rPr lang="en-US" sz="4400" b="1" dirty="0">
                <a:latin typeface="JasmineUPC" pitchFamily="18" charset="-34"/>
                <a:cs typeface="JasmineUPC" pitchFamily="18" charset="-34"/>
              </a:rPr>
              <a:t>               - </a:t>
            </a:r>
            <a:endParaRPr lang="th-TH" sz="4400" b="1" dirty="0">
              <a:latin typeface="JasmineUPC" pitchFamily="18" charset="-34"/>
              <a:cs typeface="JasmineUPC" pitchFamily="18" charset="-34"/>
            </a:endParaRPr>
          </a:p>
          <a:p>
            <a:pPr>
              <a:lnSpc>
                <a:spcPct val="75000"/>
              </a:lnSpc>
              <a:buFontTx/>
              <a:buNone/>
              <a:defRPr/>
            </a:pPr>
            <a:r>
              <a:rPr lang="th-TH" sz="4400" b="1" dirty="0">
                <a:latin typeface="JasmineUPC" pitchFamily="18" charset="-34"/>
                <a:cs typeface="JasmineUPC" pitchFamily="18" charset="-34"/>
              </a:rPr>
              <a:t>               </a:t>
            </a:r>
            <a:r>
              <a:rPr lang="en-US" sz="4400" b="1" dirty="0">
                <a:latin typeface="JasmineUPC" pitchFamily="18" charset="-34"/>
                <a:cs typeface="JasmineUPC" pitchFamily="18" charset="-34"/>
              </a:rPr>
              <a:t>- </a:t>
            </a:r>
            <a:r>
              <a:rPr lang="th-TH" sz="4400" b="1" dirty="0">
                <a:latin typeface="JasmineUPC" pitchFamily="18" charset="-34"/>
                <a:cs typeface="JasmineUPC" pitchFamily="18" charset="-34"/>
              </a:rPr>
              <a:t>หัวหน้างาน</a:t>
            </a:r>
            <a:endParaRPr lang="en-US" sz="4400" b="1" dirty="0">
              <a:latin typeface="JasmineUPC" pitchFamily="18" charset="-34"/>
              <a:cs typeface="JasmineUPC" pitchFamily="18" charset="-34"/>
            </a:endParaRPr>
          </a:p>
          <a:p>
            <a:pPr>
              <a:lnSpc>
                <a:spcPct val="75000"/>
              </a:lnSpc>
              <a:buFontTx/>
              <a:buNone/>
              <a:defRPr/>
            </a:pPr>
            <a:r>
              <a:rPr lang="en-US" sz="4400" b="1" dirty="0">
                <a:latin typeface="JasmineUPC" pitchFamily="18" charset="-34"/>
                <a:cs typeface="JasmineUPC" pitchFamily="18" charset="-34"/>
              </a:rPr>
              <a:t>               </a:t>
            </a:r>
            <a:r>
              <a:rPr lang="th-TH" sz="4400" b="1" dirty="0">
                <a:latin typeface="JasmineUPC" pitchFamily="18" charset="-34"/>
                <a:cs typeface="JasmineUPC" pitchFamily="18" charset="-34"/>
              </a:rPr>
              <a:t>              </a:t>
            </a:r>
          </a:p>
          <a:p>
            <a:pPr>
              <a:lnSpc>
                <a:spcPct val="75000"/>
              </a:lnSpc>
              <a:buFontTx/>
              <a:buNone/>
              <a:defRPr/>
            </a:pPr>
            <a:r>
              <a:rPr lang="en-US" sz="44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</a:t>
            </a:r>
            <a:endParaRPr lang="th-TH" sz="4400" b="1" dirty="0"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  <a:p>
            <a:pPr>
              <a:lnSpc>
                <a:spcPct val="75000"/>
              </a:lnSpc>
              <a:buFontTx/>
              <a:buNone/>
              <a:defRPr/>
            </a:pPr>
            <a:endParaRPr lang="th-TH" sz="4800" dirty="0">
              <a:solidFill>
                <a:srgbClr val="FF66FF"/>
              </a:solidFill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ชื่อเรื่อง 1"/>
          <p:cNvSpPr>
            <a:spLocks noGrp="1"/>
          </p:cNvSpPr>
          <p:nvPr>
            <p:ph type="title"/>
          </p:nvPr>
        </p:nvSpPr>
        <p:spPr>
          <a:xfrm>
            <a:off x="428625" y="304800"/>
            <a:ext cx="8464550" cy="1431925"/>
          </a:xfrm>
        </p:spPr>
        <p:txBody>
          <a:bodyPr/>
          <a:lstStyle/>
          <a:p>
            <a:pPr indent="914400"/>
            <a:r>
              <a:rPr lang="th-TH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82(5) ต้องอุทิศเวลาของตนให้แก่ราชการ    </a:t>
            </a:r>
            <a:br>
              <a:rPr lang="th-TH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</a:br>
            <a:r>
              <a:rPr lang="th-TH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        จะละทิ้งหรือทอดทิ้งหน้าที่ราชการมิได้</a:t>
            </a:r>
            <a:endParaRPr lang="en-US" dirty="0">
              <a:solidFill>
                <a:srgbClr val="FFFF00"/>
              </a:solidFill>
              <a:effectLst/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60771" name="ตัวยึดเนื้อหา 2"/>
          <p:cNvSpPr>
            <a:spLocks noGrp="1"/>
          </p:cNvSpPr>
          <p:nvPr>
            <p:ph idx="1"/>
          </p:nvPr>
        </p:nvSpPr>
        <p:spPr>
          <a:xfrm>
            <a:off x="1116013" y="1928813"/>
            <a:ext cx="7313612" cy="4452937"/>
          </a:xfrm>
        </p:spPr>
        <p:txBody>
          <a:bodyPr/>
          <a:lstStyle/>
          <a:p>
            <a:r>
              <a:rPr lang="th-TH" sz="4400" b="1">
                <a:effectLst/>
                <a:latin typeface="TH SarabunIT๙" pitchFamily="34" charset="-34"/>
                <a:cs typeface="TH SarabunIT๙" pitchFamily="34" charset="-34"/>
              </a:rPr>
              <a:t>  </a:t>
            </a:r>
            <a:r>
              <a:rPr lang="th-TH" sz="4000" b="1">
                <a:effectLst/>
                <a:latin typeface="JasmineUPC" pitchFamily="18" charset="-34"/>
                <a:cs typeface="JasmineUPC" pitchFamily="18" charset="-34"/>
              </a:rPr>
              <a:t>คำว่า </a:t>
            </a:r>
            <a:r>
              <a:rPr lang="en-US" sz="4000" b="1">
                <a:effectLst/>
                <a:latin typeface="JasmineUPC" pitchFamily="18" charset="-34"/>
                <a:cs typeface="JasmineUPC" pitchFamily="18" charset="-34"/>
              </a:rPr>
              <a:t>“</a:t>
            </a:r>
            <a:r>
              <a:rPr lang="th-TH" sz="4000" b="1">
                <a:effectLst/>
                <a:latin typeface="JasmineUPC" pitchFamily="18" charset="-34"/>
                <a:cs typeface="JasmineUPC" pitchFamily="18" charset="-34"/>
              </a:rPr>
              <a:t>ต้องอุทิศเวลาของตนให้แก่ราชการ</a:t>
            </a:r>
            <a:r>
              <a:rPr lang="en-US" sz="4000" b="1">
                <a:effectLst/>
                <a:latin typeface="JasmineUPC" pitchFamily="18" charset="-34"/>
                <a:cs typeface="JasmineUPC" pitchFamily="18" charset="-34"/>
              </a:rPr>
              <a:t>”</a:t>
            </a:r>
            <a:r>
              <a:rPr lang="th-TH" sz="4000" b="1">
                <a:effectLst/>
                <a:latin typeface="JasmineUPC" pitchFamily="18" charset="-34"/>
                <a:cs typeface="JasmineUPC" pitchFamily="18" charset="-34"/>
              </a:rPr>
              <a:t>  หมายถึง  ต้องอุทิศหรือสละเวลาทั้งหมดเพื่อปฏิบัติราชการตามที่ราชการต้องการ รวมทั้งเวลานอกเหนือจากเวลาปฏิบัติราชการตามปกติในกรณีทางราชการมีงานเร่งด่วนที่จำเป็น จะต้อง ให้ราชการปฏิบัตินอกเวลา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ตัวยึดเนื้อหา 2"/>
          <p:cNvSpPr>
            <a:spLocks noGrp="1"/>
          </p:cNvSpPr>
          <p:nvPr>
            <p:ph idx="1"/>
          </p:nvPr>
        </p:nvSpPr>
        <p:spPr>
          <a:xfrm>
            <a:off x="928688" y="428625"/>
            <a:ext cx="7891462" cy="5786438"/>
          </a:xfrm>
        </p:spPr>
        <p:txBody>
          <a:bodyPr/>
          <a:lstStyle/>
          <a:p>
            <a:r>
              <a:rPr lang="th-TH" sz="3600" b="1">
                <a:effectLst/>
                <a:latin typeface="TH SarabunIT๙" pitchFamily="34" charset="-34"/>
                <a:cs typeface="TH SarabunIT๙" pitchFamily="34" charset="-34"/>
              </a:rPr>
              <a:t>   </a:t>
            </a:r>
            <a:r>
              <a:rPr lang="en-US" sz="3600" b="1">
                <a:effectLst/>
                <a:latin typeface="JasmineUPC" pitchFamily="18" charset="-34"/>
                <a:cs typeface="JasmineUPC" pitchFamily="18" charset="-34"/>
              </a:rPr>
              <a:t>“</a:t>
            </a:r>
            <a:r>
              <a:rPr lang="th-TH" sz="3600" b="1">
                <a:effectLst/>
                <a:latin typeface="JasmineUPC" pitchFamily="18" charset="-34"/>
                <a:cs typeface="JasmineUPC" pitchFamily="18" charset="-34"/>
              </a:rPr>
              <a:t>ละทิ้งหน้าที่ราชการ</a:t>
            </a:r>
            <a:r>
              <a:rPr lang="en-US" sz="3600" b="1">
                <a:effectLst/>
                <a:latin typeface="JasmineUPC" pitchFamily="18" charset="-34"/>
                <a:cs typeface="JasmineUPC" pitchFamily="18" charset="-34"/>
              </a:rPr>
              <a:t>”</a:t>
            </a:r>
            <a:r>
              <a:rPr lang="th-TH" sz="3600" b="1">
                <a:effectLst/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3600" b="1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หมายถึง  ไม่อยู่ปฏิบัติราชการตามหน้าที่  ซึ่งได้แก่การไม่มายังสถานที่ราชการเพื่อปฏิบัติตามหน้าที่หรือเพื่อให้ผู้บังคับบัญชามอบหมายงานให้ปฏิบัติ รวมทั้งการมายังสถานที่ราชการแล้วไม่อยู่ปฏิบัติงานละทิ้งไปไม่อยู่ในสนถานที่ที่ควรอยู่</a:t>
            </a:r>
            <a:endParaRPr lang="en-US" sz="3600" b="1">
              <a:solidFill>
                <a:srgbClr val="FFFF00"/>
              </a:solidFill>
              <a:effectLst/>
              <a:latin typeface="JasmineUPC" pitchFamily="18" charset="-34"/>
              <a:cs typeface="JasmineUPC" pitchFamily="18" charset="-34"/>
            </a:endParaRPr>
          </a:p>
          <a:p>
            <a:r>
              <a:rPr lang="th-TH" sz="3600" b="1">
                <a:effectLst/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3600" b="1">
                <a:effectLst/>
                <a:latin typeface="JasmineUPC" pitchFamily="18" charset="-34"/>
                <a:cs typeface="JasmineUPC" pitchFamily="18" charset="-34"/>
              </a:rPr>
              <a:t>“</a:t>
            </a:r>
            <a:r>
              <a:rPr lang="th-TH" sz="3600" b="1">
                <a:effectLst/>
                <a:latin typeface="JasmineUPC" pitchFamily="18" charset="-34"/>
                <a:cs typeface="JasmineUPC" pitchFamily="18" charset="-34"/>
              </a:rPr>
              <a:t>ทอดทิ้งหน้าที่ราชการ</a:t>
            </a:r>
            <a:r>
              <a:rPr lang="en-US" sz="3600" b="1">
                <a:effectLst/>
                <a:latin typeface="JasmineUPC" pitchFamily="18" charset="-34"/>
                <a:cs typeface="JasmineUPC" pitchFamily="18" charset="-34"/>
              </a:rPr>
              <a:t>”</a:t>
            </a:r>
            <a:r>
              <a:rPr lang="th-TH" sz="3600" b="1">
                <a:effectLst/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3600" b="1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หมายถึง มาอยู่ในสถานที่ราชการแต่ไม่สนใจไปธุระ ไม่ปฏิบัติราชการตามหน้าที่ ปล่อยให้งานคั่งค้าง</a:t>
            </a:r>
            <a:endParaRPr lang="en-US" sz="3600" b="1">
              <a:solidFill>
                <a:srgbClr val="FFFF00"/>
              </a:solidFill>
              <a:effectLst/>
              <a:latin typeface="JasmineUPC" pitchFamily="18" charset="-34"/>
              <a:cs typeface="JasmineUPC" pitchFamily="18" charset="-34"/>
            </a:endParaRPr>
          </a:p>
          <a:p>
            <a:pPr eaLnBrk="1" hangingPunct="1"/>
            <a:endParaRPr lang="th-TH" sz="4400" b="1">
              <a:effectLst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ตัวยึดเนื้อหา 2">
            <a:extLst>
              <a:ext uri="{FF2B5EF4-FFF2-40B4-BE49-F238E27FC236}">
                <a16:creationId xmlns:a16="http://schemas.microsoft.com/office/drawing/2014/main" id="{6282DB32-6D9B-46EB-A59E-2B4A4BAF8E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428625"/>
            <a:ext cx="8675687" cy="5376863"/>
          </a:xfrm>
        </p:spPr>
        <p:txBody>
          <a:bodyPr/>
          <a:lstStyle/>
          <a:p>
            <a:pPr>
              <a:defRPr/>
            </a:pPr>
            <a:r>
              <a:rPr lang="th-TH" altLang="th-TH" sz="3600" b="1" dirty="0"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   </a:t>
            </a:r>
            <a:r>
              <a:rPr lang="en-US" altLang="th-TH" sz="3600" b="1" dirty="0"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“</a:t>
            </a:r>
            <a:r>
              <a:rPr lang="th-TH" altLang="th-TH" sz="3600" b="1" dirty="0"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ขาดราชการ</a:t>
            </a:r>
            <a:r>
              <a:rPr lang="en-US" altLang="th-TH" sz="3600" b="1" dirty="0"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”</a:t>
            </a:r>
            <a:r>
              <a:rPr lang="th-TH" altLang="th-TH" sz="3600" b="1" dirty="0"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altLang="th-TH" sz="3600" b="1" dirty="0">
                <a:solidFill>
                  <a:srgbClr val="FFFF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หมายถึง  ไม่ปฏิบัติราชการตามหน้าที่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th-TH" altLang="th-TH" sz="3600" b="1" dirty="0">
                <a:solidFill>
                  <a:srgbClr val="FFFF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       ตั้งแต่ครึ่งวันเป็นต้นไป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th-TH" altLang="th-TH" b="1" dirty="0"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        กฎ ก.พ.ว่าด้วยการเลื่อนเงินเดือน พ.ศ.2552 ข้อ 8(4)                   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th-TH" altLang="th-TH" b="1" dirty="0"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    ในครึ่งปีที่แล้วมา ต้องไม่ขาดราชการโดยไม่มีเหตุผลอันสมควร</a:t>
            </a:r>
          </a:p>
          <a:p>
            <a:pPr>
              <a:defRPr/>
            </a:pPr>
            <a:r>
              <a:rPr lang="th-TH" altLang="th-TH" sz="3600" b="1" dirty="0"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en-US" altLang="th-TH" sz="3600" b="1" dirty="0"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“</a:t>
            </a:r>
            <a:r>
              <a:rPr lang="th-TH" altLang="th-TH" sz="3600" b="1" dirty="0"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หนีราชการ</a:t>
            </a:r>
            <a:r>
              <a:rPr lang="en-US" altLang="th-TH" sz="3600" b="1" dirty="0"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”</a:t>
            </a:r>
            <a:r>
              <a:rPr lang="th-TH" altLang="th-TH" sz="3600" b="1" dirty="0"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altLang="th-TH" sz="3600" b="1" dirty="0">
                <a:solidFill>
                  <a:srgbClr val="FFFF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ไม่มาปฏิบัติราชการตามหน้าที่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th-TH" altLang="th-TH" sz="3600" b="1" dirty="0">
                <a:solidFill>
                  <a:srgbClr val="FFFF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      และไม่ได้รับอนุญาตการลา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th-TH" altLang="th-TH" b="1" dirty="0"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       ม.16 พระราชกฤษฎีกา การจ่ายเงินเดือนฯ พ.ศ.2535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th-TH" altLang="th-TH" b="1" dirty="0"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      ข้าราชการที่...หนีราชการ  ห้ามมิให้จ่ายเงินเดือน...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th-TH" altLang="th-TH" b="1" dirty="0"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      สำหรับวันที่หนีราชการ</a:t>
            </a:r>
            <a:endParaRPr lang="en-US" altLang="th-TH" b="1" dirty="0">
              <a:effectLst/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eaLnBrk="1" hangingPunct="1">
              <a:defRPr/>
            </a:pPr>
            <a:endParaRPr lang="th-TH" altLang="th-TH" sz="4400" b="1" dirty="0">
              <a:effectLst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4924CBF-C45A-42F8-AEE1-8185E778A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ตัวยึดเนื้อหา 2">
            <a:extLst>
              <a:ext uri="{FF2B5EF4-FFF2-40B4-BE49-F238E27FC236}">
                <a16:creationId xmlns:a16="http://schemas.microsoft.com/office/drawing/2014/main" id="{2559F58E-0CA8-4F53-9EDB-E35922261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ตัวยึดหมายเลขภาพนิ่ง 3">
            <a:extLst>
              <a:ext uri="{FF2B5EF4-FFF2-40B4-BE49-F238E27FC236}">
                <a16:creationId xmlns:a16="http://schemas.microsoft.com/office/drawing/2014/main" id="{B73F609E-2BAB-490E-AE3B-406C618B5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703BBA-5DAA-4691-8A76-AF3C3596DDE9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Angsana New" panose="02020603050405020304" pitchFamily="18" charset="-34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th-TH" alt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Angsana New" panose="02020603050405020304" pitchFamily="18" charset="-34"/>
            </a:endParaRPr>
          </a:p>
        </p:txBody>
      </p:sp>
      <p:graphicFrame>
        <p:nvGraphicFramePr>
          <p:cNvPr id="246789" name="Object 2">
            <a:extLst>
              <a:ext uri="{FF2B5EF4-FFF2-40B4-BE49-F238E27FC236}">
                <a16:creationId xmlns:a16="http://schemas.microsoft.com/office/drawing/2014/main" id="{FC0427B7-FCF4-46A2-A1C1-2BA2FF8C2F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4375" y="-3071813"/>
          <a:ext cx="7715250" cy="950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2" imgW="0" imgH="0" progId="">
                  <p:embed/>
                </p:oleObj>
              </mc:Choice>
              <mc:Fallback>
                <p:oleObj name="PDF" r:id="rId2" imgW="0" imgH="0" progId="">
                  <p:embed/>
                  <p:pic>
                    <p:nvPicPr>
                      <p:cNvPr id="246789" name="Object 2">
                        <a:extLst>
                          <a:ext uri="{FF2B5EF4-FFF2-40B4-BE49-F238E27FC236}">
                            <a16:creationId xmlns:a16="http://schemas.microsoft.com/office/drawing/2014/main" id="{FC0427B7-FCF4-46A2-A1C1-2BA2FF8C2F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-3071813"/>
                        <a:ext cx="7715250" cy="950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6790" name="Ink 6">
            <a:extLst>
              <a:ext uri="{FF2B5EF4-FFF2-40B4-BE49-F238E27FC236}">
                <a16:creationId xmlns:a16="http://schemas.microsoft.com/office/drawing/2014/main" id="{5DF33466-9525-467E-8843-EC8A99A2AA51}"/>
              </a:ext>
            </a:extLst>
          </p:cNvPr>
          <p:cNvPicPr>
            <a:picLocks noRot="1" noChangeAspect="1" noEditPoints="1"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2830513"/>
            <a:ext cx="6519863" cy="2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460154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AutoShape 2">
            <a:extLst>
              <a:ext uri="{FF2B5EF4-FFF2-40B4-BE49-F238E27FC236}">
                <a16:creationId xmlns:a16="http://schemas.microsoft.com/office/drawing/2014/main" id="{A58D78EF-6BD9-4B7C-AC2B-63C5A31EC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1447800"/>
            <a:ext cx="1752600" cy="10668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dist="107763" dir="189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ordia New" panose="020B0304020202020204" pitchFamily="34" charset="-34"/>
              </a:rPr>
              <a:t>ปทัสถาน</a:t>
            </a:r>
          </a:p>
        </p:txBody>
      </p:sp>
      <p:sp>
        <p:nvSpPr>
          <p:cNvPr id="196611" name="AutoShape 3">
            <a:extLst>
              <a:ext uri="{FF2B5EF4-FFF2-40B4-BE49-F238E27FC236}">
                <a16:creationId xmlns:a16="http://schemas.microsoft.com/office/drawing/2014/main" id="{8088C4C2-BDB0-4D6A-9B38-31CC3D522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90800"/>
            <a:ext cx="1752600" cy="10668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9933"/>
          </a:solidFill>
          <a:ln>
            <a:noFill/>
          </a:ln>
          <a:effectLst>
            <a:outerShdw dist="107763" dir="189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ordia New" panose="020B0304020202020204" pitchFamily="34" charset="-34"/>
              </a:rPr>
              <a:t>ประกาศิต</a:t>
            </a:r>
          </a:p>
        </p:txBody>
      </p:sp>
      <p:sp>
        <p:nvSpPr>
          <p:cNvPr id="196612" name="AutoShape 4">
            <a:extLst>
              <a:ext uri="{FF2B5EF4-FFF2-40B4-BE49-F238E27FC236}">
                <a16:creationId xmlns:a16="http://schemas.microsoft.com/office/drawing/2014/main" id="{331680C3-7DD4-493B-AB70-96485B84C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33800"/>
            <a:ext cx="1752600" cy="10668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66CC"/>
          </a:solidFill>
          <a:ln>
            <a:noFill/>
          </a:ln>
          <a:effectLst>
            <a:outerShdw dist="107763" dir="189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ordia New" panose="020B0304020202020204" pitchFamily="34" charset="-34"/>
              </a:rPr>
              <a:t>พฤติกรรม</a:t>
            </a:r>
          </a:p>
        </p:txBody>
      </p:sp>
      <p:sp>
        <p:nvSpPr>
          <p:cNvPr id="196613" name="AutoShape 5">
            <a:extLst>
              <a:ext uri="{FF2B5EF4-FFF2-40B4-BE49-F238E27FC236}">
                <a16:creationId xmlns:a16="http://schemas.microsoft.com/office/drawing/2014/main" id="{F564DE19-BB59-4F92-A3B8-532106C6A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76800"/>
            <a:ext cx="1785938" cy="10668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CC99FF"/>
          </a:solidFill>
          <a:ln>
            <a:noFill/>
          </a:ln>
          <a:effectLst>
            <a:outerShdw dist="107763" dir="189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ordia New" panose="020B0304020202020204" pitchFamily="34" charset="-34"/>
              </a:rPr>
              <a:t>จุดมุ่งหมาย</a:t>
            </a:r>
          </a:p>
        </p:txBody>
      </p:sp>
      <p:sp>
        <p:nvSpPr>
          <p:cNvPr id="196614" name="AutoShape 6">
            <a:extLst>
              <a:ext uri="{FF2B5EF4-FFF2-40B4-BE49-F238E27FC236}">
                <a16:creationId xmlns:a16="http://schemas.microsoft.com/office/drawing/2014/main" id="{0228E672-197A-4D1F-A137-314C2277A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43600"/>
            <a:ext cx="1752600" cy="9144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5050"/>
          </a:solidFill>
          <a:ln>
            <a:noFill/>
          </a:ln>
          <a:effectLst>
            <a:outerShdw dist="107763" dir="189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ordia New" panose="020B0304020202020204" pitchFamily="34" charset="-34"/>
              </a:rPr>
              <a:t>ผล</a:t>
            </a:r>
          </a:p>
        </p:txBody>
      </p:sp>
      <p:grpSp>
        <p:nvGrpSpPr>
          <p:cNvPr id="196615" name="Group 7">
            <a:extLst>
              <a:ext uri="{FF2B5EF4-FFF2-40B4-BE49-F238E27FC236}">
                <a16:creationId xmlns:a16="http://schemas.microsoft.com/office/drawing/2014/main" id="{961F7DF8-93BB-4EDE-8F21-8AE5A454054F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457200"/>
            <a:ext cx="6096000" cy="609600"/>
            <a:chOff x="1008" y="1968"/>
            <a:chExt cx="3648" cy="768"/>
          </a:xfrm>
        </p:grpSpPr>
        <p:sp>
          <p:nvSpPr>
            <p:cNvPr id="196635" name="Line 8">
              <a:extLst>
                <a:ext uri="{FF2B5EF4-FFF2-40B4-BE49-F238E27FC236}">
                  <a16:creationId xmlns:a16="http://schemas.microsoft.com/office/drawing/2014/main" id="{9B281FF2-0B9C-411D-AF7E-7CFF0378CB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1968"/>
              <a:ext cx="0" cy="7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ngsana New" panose="02020603050405020304" pitchFamily="18" charset="-34"/>
              </a:endParaRPr>
            </a:p>
          </p:txBody>
        </p:sp>
        <p:sp>
          <p:nvSpPr>
            <p:cNvPr id="196636" name="Line 9">
              <a:extLst>
                <a:ext uri="{FF2B5EF4-FFF2-40B4-BE49-F238E27FC236}">
                  <a16:creationId xmlns:a16="http://schemas.microsoft.com/office/drawing/2014/main" id="{246287D0-C5DB-4943-B1E6-CE5ED0489D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2448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ngsana New" panose="02020603050405020304" pitchFamily="18" charset="-34"/>
              </a:endParaRPr>
            </a:p>
          </p:txBody>
        </p:sp>
        <p:sp>
          <p:nvSpPr>
            <p:cNvPr id="196637" name="Line 10">
              <a:extLst>
                <a:ext uri="{FF2B5EF4-FFF2-40B4-BE49-F238E27FC236}">
                  <a16:creationId xmlns:a16="http://schemas.microsoft.com/office/drawing/2014/main" id="{29B35281-E932-47D6-A507-70315989C5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2448"/>
              <a:ext cx="36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ngsana New" panose="02020603050405020304" pitchFamily="18" charset="-34"/>
              </a:endParaRPr>
            </a:p>
          </p:txBody>
        </p:sp>
        <p:sp>
          <p:nvSpPr>
            <p:cNvPr id="196638" name="Line 11">
              <a:extLst>
                <a:ext uri="{FF2B5EF4-FFF2-40B4-BE49-F238E27FC236}">
                  <a16:creationId xmlns:a16="http://schemas.microsoft.com/office/drawing/2014/main" id="{E36AF28A-C706-4FEA-A28E-D6E6EF4500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6" y="2448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ngsana New" panose="02020603050405020304" pitchFamily="18" charset="-34"/>
              </a:endParaRPr>
            </a:p>
          </p:txBody>
        </p:sp>
      </p:grpSp>
      <p:sp>
        <p:nvSpPr>
          <p:cNvPr id="196616" name="Text Box 12">
            <a:extLst>
              <a:ext uri="{FF2B5EF4-FFF2-40B4-BE49-F238E27FC236}">
                <a16:creationId xmlns:a16="http://schemas.microsoft.com/office/drawing/2014/main" id="{719AC8B7-739D-42BB-BEED-DCA1B853D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25" y="0"/>
            <a:ext cx="2286000" cy="701675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ordia New" panose="020B0304020202020204" pitchFamily="34" charset="-34"/>
              </a:rPr>
              <a:t>จริยธรรม</a:t>
            </a:r>
          </a:p>
        </p:txBody>
      </p:sp>
      <p:sp>
        <p:nvSpPr>
          <p:cNvPr id="196617" name="Text Box 13">
            <a:extLst>
              <a:ext uri="{FF2B5EF4-FFF2-40B4-BE49-F238E27FC236}">
                <a16:creationId xmlns:a16="http://schemas.microsoft.com/office/drawing/2014/main" id="{9DFB7E79-C6BF-468B-BE0D-C26F037D2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9438" y="995363"/>
            <a:ext cx="16811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3600" b="1" i="0" u="none" strike="noStrike" kern="120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ordia New" panose="020B0304020202020204" pitchFamily="34" charset="-34"/>
              </a:rPr>
              <a:t>ทางศาสนา</a:t>
            </a:r>
          </a:p>
        </p:txBody>
      </p:sp>
      <p:sp>
        <p:nvSpPr>
          <p:cNvPr id="196618" name="Text Box 14">
            <a:extLst>
              <a:ext uri="{FF2B5EF4-FFF2-40B4-BE49-F238E27FC236}">
                <a16:creationId xmlns:a16="http://schemas.microsoft.com/office/drawing/2014/main" id="{3CA42D02-F2DC-4C1E-9E99-39E5D719C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100" y="981075"/>
            <a:ext cx="2997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3600" b="1" i="0" u="none" strike="noStrike" kern="120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ordia New" panose="020B0304020202020204" pitchFamily="34" charset="-34"/>
              </a:rPr>
              <a:t> การประกอบวิชาชีพ</a:t>
            </a:r>
          </a:p>
        </p:txBody>
      </p:sp>
      <p:sp>
        <p:nvSpPr>
          <p:cNvPr id="196619" name="Text Box 15">
            <a:extLst>
              <a:ext uri="{FF2B5EF4-FFF2-40B4-BE49-F238E27FC236}">
                <a16:creationId xmlns:a16="http://schemas.microsoft.com/office/drawing/2014/main" id="{0A15CC10-1A6A-442F-9606-C2D5C8AC3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6325" y="947738"/>
            <a:ext cx="16414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3600" b="1" i="0" u="none" strike="noStrike" kern="120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ordia New" panose="020B0304020202020204" pitchFamily="34" charset="-34"/>
              </a:rPr>
              <a:t>การทำงาน</a:t>
            </a:r>
          </a:p>
        </p:txBody>
      </p:sp>
      <p:sp>
        <p:nvSpPr>
          <p:cNvPr id="196620" name="Text Box 16">
            <a:extLst>
              <a:ext uri="{FF2B5EF4-FFF2-40B4-BE49-F238E27FC236}">
                <a16:creationId xmlns:a16="http://schemas.microsoft.com/office/drawing/2014/main" id="{773EC50E-A9DD-4FDD-B4D7-D206DD438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813" y="1644650"/>
            <a:ext cx="1504950" cy="646113"/>
          </a:xfrm>
          <a:prstGeom prst="rect">
            <a:avLst/>
          </a:prstGeom>
          <a:solidFill>
            <a:srgbClr val="66FF66"/>
          </a:solidFill>
          <a:ln>
            <a:noFill/>
          </a:ln>
          <a:effectLst>
            <a:outerShdw dist="107763" dir="189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ordia New" panose="020B0304020202020204" pitchFamily="34" charset="-34"/>
              </a:rPr>
              <a:t>ศีลธรรม</a:t>
            </a:r>
          </a:p>
        </p:txBody>
      </p:sp>
      <p:sp>
        <p:nvSpPr>
          <p:cNvPr id="196621" name="Text Box 17">
            <a:extLst>
              <a:ext uri="{FF2B5EF4-FFF2-40B4-BE49-F238E27FC236}">
                <a16:creationId xmlns:a16="http://schemas.microsoft.com/office/drawing/2014/main" id="{420521CA-12C3-426F-B6D5-D576A7AA3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5" y="1644650"/>
            <a:ext cx="2066925" cy="646113"/>
          </a:xfrm>
          <a:prstGeom prst="rect">
            <a:avLst/>
          </a:prstGeom>
          <a:solidFill>
            <a:srgbClr val="00FF00"/>
          </a:solidFill>
          <a:ln>
            <a:noFill/>
          </a:ln>
          <a:effectLst>
            <a:outerShdw dist="107763" dir="189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ordia New" panose="020B0304020202020204" pitchFamily="34" charset="-34"/>
              </a:rPr>
              <a:t>จรรยาบรรณ</a:t>
            </a:r>
          </a:p>
        </p:txBody>
      </p:sp>
      <p:sp>
        <p:nvSpPr>
          <p:cNvPr id="196622" name="Text Box 18">
            <a:extLst>
              <a:ext uri="{FF2B5EF4-FFF2-40B4-BE49-F238E27FC236}">
                <a16:creationId xmlns:a16="http://schemas.microsoft.com/office/drawing/2014/main" id="{87A2BF29-F42C-48B9-AC92-9D10E1E23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1644650"/>
            <a:ext cx="1143000" cy="641350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dist="107763" dir="189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ordia New" panose="020B0304020202020204" pitchFamily="34" charset="-34"/>
              </a:rPr>
              <a:t>วินัย</a:t>
            </a:r>
          </a:p>
        </p:txBody>
      </p:sp>
      <p:sp>
        <p:nvSpPr>
          <p:cNvPr id="196623" name="Text Box 19">
            <a:extLst>
              <a:ext uri="{FF2B5EF4-FFF2-40B4-BE49-F238E27FC236}">
                <a16:creationId xmlns:a16="http://schemas.microsoft.com/office/drawing/2014/main" id="{98D31428-19B0-42C3-9CC6-E9D65496C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743200"/>
            <a:ext cx="1295400" cy="641350"/>
          </a:xfrm>
          <a:prstGeom prst="rect">
            <a:avLst/>
          </a:prstGeom>
          <a:solidFill>
            <a:srgbClr val="66FF66"/>
          </a:solidFill>
          <a:ln>
            <a:noFill/>
          </a:ln>
          <a:effectLst>
            <a:outerShdw dist="107763" dir="189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ordia New" panose="020B0304020202020204" pitchFamily="34" charset="-34"/>
              </a:rPr>
              <a:t>ควร</a:t>
            </a:r>
          </a:p>
        </p:txBody>
      </p:sp>
      <p:sp>
        <p:nvSpPr>
          <p:cNvPr id="196624" name="Text Box 20">
            <a:extLst>
              <a:ext uri="{FF2B5EF4-FFF2-40B4-BE49-F238E27FC236}">
                <a16:creationId xmlns:a16="http://schemas.microsoft.com/office/drawing/2014/main" id="{2372C696-278A-4C9F-8511-AEEAB2CCC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711450"/>
            <a:ext cx="1219200" cy="641350"/>
          </a:xfrm>
          <a:prstGeom prst="rect">
            <a:avLst/>
          </a:prstGeom>
          <a:solidFill>
            <a:srgbClr val="00FF00"/>
          </a:solidFill>
          <a:ln>
            <a:noFill/>
          </a:ln>
          <a:effectLst>
            <a:outerShdw dist="107763" dir="189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ordia New" panose="020B0304020202020204" pitchFamily="34" charset="-34"/>
              </a:rPr>
              <a:t>พึง</a:t>
            </a:r>
          </a:p>
        </p:txBody>
      </p:sp>
      <p:sp>
        <p:nvSpPr>
          <p:cNvPr id="196625" name="Text Box 21">
            <a:extLst>
              <a:ext uri="{FF2B5EF4-FFF2-40B4-BE49-F238E27FC236}">
                <a16:creationId xmlns:a16="http://schemas.microsoft.com/office/drawing/2014/main" id="{258EDA48-A3F6-4477-9CE9-0DF92E4D6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2711450"/>
            <a:ext cx="1143000" cy="641350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dist="107763" dir="189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ordia New" panose="020B0304020202020204" pitchFamily="34" charset="-34"/>
              </a:rPr>
              <a:t>ต้อง</a:t>
            </a:r>
          </a:p>
        </p:txBody>
      </p:sp>
      <p:sp>
        <p:nvSpPr>
          <p:cNvPr id="196626" name="Text Box 22">
            <a:extLst>
              <a:ext uri="{FF2B5EF4-FFF2-40B4-BE49-F238E27FC236}">
                <a16:creationId xmlns:a16="http://schemas.microsoft.com/office/drawing/2014/main" id="{8C845E66-C273-499E-8810-0FB90F1E3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997450"/>
            <a:ext cx="1295400" cy="641350"/>
          </a:xfrm>
          <a:prstGeom prst="rect">
            <a:avLst/>
          </a:prstGeom>
          <a:solidFill>
            <a:srgbClr val="66FF66"/>
          </a:solidFill>
          <a:ln>
            <a:noFill/>
          </a:ln>
          <a:effectLst>
            <a:outerShdw dist="107763" dir="189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ordia New" panose="020B0304020202020204" pitchFamily="34" charset="-34"/>
              </a:rPr>
              <a:t>เพื่อคน</a:t>
            </a:r>
          </a:p>
        </p:txBody>
      </p:sp>
      <p:sp>
        <p:nvSpPr>
          <p:cNvPr id="196627" name="Text Box 23">
            <a:extLst>
              <a:ext uri="{FF2B5EF4-FFF2-40B4-BE49-F238E27FC236}">
                <a16:creationId xmlns:a16="http://schemas.microsoft.com/office/drawing/2014/main" id="{8A413268-7DFA-4D7B-82E6-C69318D01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5988050"/>
            <a:ext cx="914400" cy="641350"/>
          </a:xfrm>
          <a:prstGeom prst="rect">
            <a:avLst/>
          </a:prstGeom>
          <a:solidFill>
            <a:srgbClr val="66FF66"/>
          </a:solidFill>
          <a:ln>
            <a:noFill/>
          </a:ln>
          <a:effectLst>
            <a:outerShdw dist="107763" dir="189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ordia New" panose="020B0304020202020204" pitchFamily="34" charset="-34"/>
              </a:rPr>
              <a:t>ดี</a:t>
            </a:r>
          </a:p>
        </p:txBody>
      </p:sp>
      <p:sp>
        <p:nvSpPr>
          <p:cNvPr id="196628" name="Text Box 24">
            <a:extLst>
              <a:ext uri="{FF2B5EF4-FFF2-40B4-BE49-F238E27FC236}">
                <a16:creationId xmlns:a16="http://schemas.microsoft.com/office/drawing/2014/main" id="{438822E0-0BB3-4AF8-B582-E3046F69D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911850"/>
            <a:ext cx="3200400" cy="641350"/>
          </a:xfrm>
          <a:prstGeom prst="rect">
            <a:avLst/>
          </a:prstGeom>
          <a:solidFill>
            <a:srgbClr val="00FF00"/>
          </a:solidFill>
          <a:ln>
            <a:noFill/>
          </a:ln>
          <a:effectLst>
            <a:outerShdw dist="107763" dir="189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ordia New" panose="020B0304020202020204" pitchFamily="34" charset="-34"/>
              </a:rPr>
              <a:t>ศักดิ์ศรี + ประสิทธิผล</a:t>
            </a:r>
          </a:p>
        </p:txBody>
      </p:sp>
      <p:sp>
        <p:nvSpPr>
          <p:cNvPr id="196629" name="Text Box 25">
            <a:extLst>
              <a:ext uri="{FF2B5EF4-FFF2-40B4-BE49-F238E27FC236}">
                <a16:creationId xmlns:a16="http://schemas.microsoft.com/office/drawing/2014/main" id="{CE8DE13A-1934-4BA2-A6D6-3AA1F4F0A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953000"/>
            <a:ext cx="2133600" cy="641350"/>
          </a:xfrm>
          <a:prstGeom prst="rect">
            <a:avLst/>
          </a:prstGeom>
          <a:solidFill>
            <a:srgbClr val="00FF00"/>
          </a:solidFill>
          <a:ln>
            <a:noFill/>
          </a:ln>
          <a:effectLst>
            <a:outerShdw dist="107763" dir="189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ordia New" panose="020B0304020202020204" pitchFamily="34" charset="-34"/>
              </a:rPr>
              <a:t>เพื่อคน + งาน</a:t>
            </a:r>
          </a:p>
        </p:txBody>
      </p:sp>
      <p:sp>
        <p:nvSpPr>
          <p:cNvPr id="196630" name="Text Box 26">
            <a:extLst>
              <a:ext uri="{FF2B5EF4-FFF2-40B4-BE49-F238E27FC236}">
                <a16:creationId xmlns:a16="http://schemas.microsoft.com/office/drawing/2014/main" id="{2E0D5622-F682-4CC4-ADAD-0C6B9A414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5867400"/>
            <a:ext cx="1905000" cy="641350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dist="107763" dir="189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ordia New" panose="020B0304020202020204" pitchFamily="34" charset="-34"/>
              </a:rPr>
              <a:t>ประสิทธิผล</a:t>
            </a:r>
          </a:p>
        </p:txBody>
      </p:sp>
      <p:sp>
        <p:nvSpPr>
          <p:cNvPr id="196631" name="Text Box 27">
            <a:extLst>
              <a:ext uri="{FF2B5EF4-FFF2-40B4-BE49-F238E27FC236}">
                <a16:creationId xmlns:a16="http://schemas.microsoft.com/office/drawing/2014/main" id="{C778FE97-8BBB-41BB-A8A7-B71A26A586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4953000"/>
            <a:ext cx="1447800" cy="641350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dist="107763" dir="189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ordia New" panose="020B0304020202020204" pitchFamily="34" charset="-34"/>
              </a:rPr>
              <a:t>เพื่องาน</a:t>
            </a:r>
          </a:p>
        </p:txBody>
      </p:sp>
      <p:sp>
        <p:nvSpPr>
          <p:cNvPr id="196632" name="AutoShape 28">
            <a:extLst>
              <a:ext uri="{FF2B5EF4-FFF2-40B4-BE49-F238E27FC236}">
                <a16:creationId xmlns:a16="http://schemas.microsoft.com/office/drawing/2014/main" id="{F395C4E8-293E-4EAC-978D-8812683ED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0" y="3581400"/>
            <a:ext cx="1809750" cy="11430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ordia New" panose="020B0304020202020204" pitchFamily="34" charset="-34"/>
              </a:rPr>
              <a:t>คุณธรรม</a:t>
            </a:r>
          </a:p>
        </p:txBody>
      </p:sp>
      <p:sp>
        <p:nvSpPr>
          <p:cNvPr id="196633" name="AutoShape 29">
            <a:extLst>
              <a:ext uri="{FF2B5EF4-FFF2-40B4-BE49-F238E27FC236}">
                <a16:creationId xmlns:a16="http://schemas.microsoft.com/office/drawing/2014/main" id="{94601495-A879-4AB9-8A8E-C19AE3984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6313" y="3581400"/>
            <a:ext cx="1714500" cy="9906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ordia New" panose="020B0304020202020204" pitchFamily="34" charset="-34"/>
              </a:rPr>
              <a:t>จรรยา</a:t>
            </a:r>
          </a:p>
        </p:txBody>
      </p:sp>
      <p:sp>
        <p:nvSpPr>
          <p:cNvPr id="196634" name="AutoShape 30">
            <a:extLst>
              <a:ext uri="{FF2B5EF4-FFF2-40B4-BE49-F238E27FC236}">
                <a16:creationId xmlns:a16="http://schemas.microsoft.com/office/drawing/2014/main" id="{B774F06F-B208-4DDA-B373-9614B980A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8063" y="3657600"/>
            <a:ext cx="1571625" cy="838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ordia New" panose="020B0304020202020204" pitchFamily="34" charset="-34"/>
              </a:rPr>
              <a:t>วินัย</a:t>
            </a:r>
          </a:p>
        </p:txBody>
      </p:sp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AE2F9EF-E99C-4BCE-83BA-0C466250B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ตัวยึดเนื้อหา 2">
            <a:extLst>
              <a:ext uri="{FF2B5EF4-FFF2-40B4-BE49-F238E27FC236}">
                <a16:creationId xmlns:a16="http://schemas.microsoft.com/office/drawing/2014/main" id="{7784A262-1B33-4819-BA64-5BBDC8F19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ตัวยึดหมายเลขภาพนิ่ง 3">
            <a:extLst>
              <a:ext uri="{FF2B5EF4-FFF2-40B4-BE49-F238E27FC236}">
                <a16:creationId xmlns:a16="http://schemas.microsoft.com/office/drawing/2014/main" id="{8DC84A28-AFF6-4E0B-A7C4-969170857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F9C070-4E51-4D82-A2EA-78146EDD7773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Angsana New" panose="02020603050405020304" pitchFamily="18" charset="-34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th-TH" alt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Angsana New" panose="02020603050405020304" pitchFamily="18" charset="-34"/>
            </a:endParaRPr>
          </a:p>
        </p:txBody>
      </p:sp>
      <p:graphicFrame>
        <p:nvGraphicFramePr>
          <p:cNvPr id="247813" name="Object 2">
            <a:extLst>
              <a:ext uri="{FF2B5EF4-FFF2-40B4-BE49-F238E27FC236}">
                <a16:creationId xmlns:a16="http://schemas.microsoft.com/office/drawing/2014/main" id="{47A8AE1D-631D-4A98-958E-3B65BBD394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5813" y="0"/>
          <a:ext cx="7643812" cy="7786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2" imgW="0" imgH="0" progId="">
                  <p:embed/>
                </p:oleObj>
              </mc:Choice>
              <mc:Fallback>
                <p:oleObj name="PDF" r:id="rId2" imgW="0" imgH="0" progId="">
                  <p:embed/>
                  <p:pic>
                    <p:nvPicPr>
                      <p:cNvPr id="247813" name="Object 2">
                        <a:extLst>
                          <a:ext uri="{FF2B5EF4-FFF2-40B4-BE49-F238E27FC236}">
                            <a16:creationId xmlns:a16="http://schemas.microsoft.com/office/drawing/2014/main" id="{47A8AE1D-631D-4A98-958E-3B65BBD394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0"/>
                        <a:ext cx="7643812" cy="7786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247893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ชื่อเรื่อง 1"/>
          <p:cNvSpPr>
            <a:spLocks noGrp="1"/>
          </p:cNvSpPr>
          <p:nvPr>
            <p:ph type="title"/>
          </p:nvPr>
        </p:nvSpPr>
        <p:spPr>
          <a:xfrm>
            <a:off x="395288" y="-26988"/>
            <a:ext cx="9761537" cy="1431926"/>
          </a:xfrm>
        </p:spPr>
        <p:txBody>
          <a:bodyPr/>
          <a:lstStyle/>
          <a:p>
            <a:pPr indent="914400"/>
            <a:br>
              <a:rPr lang="th-TH" dirty="0">
                <a:solidFill>
                  <a:srgbClr val="FFFF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th-TH" sz="4000" dirty="0">
                <a:solidFill>
                  <a:srgbClr val="FFFF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มาตรา 82(6) ต้องรักษาความลับของทางราชการ</a:t>
            </a:r>
            <a:endParaRPr lang="en-US" sz="4000" dirty="0">
              <a:solidFill>
                <a:srgbClr val="FFFF00"/>
              </a:solidFill>
              <a:effectLst/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275459" name="ตัวยึดเนื้อหา 2"/>
          <p:cNvSpPr>
            <a:spLocks noGrp="1"/>
          </p:cNvSpPr>
          <p:nvPr>
            <p:ph idx="1"/>
          </p:nvPr>
        </p:nvSpPr>
        <p:spPr>
          <a:xfrm>
            <a:off x="928688" y="1643063"/>
            <a:ext cx="7539037" cy="4876800"/>
          </a:xfrm>
        </p:spPr>
        <p:txBody>
          <a:bodyPr/>
          <a:lstStyle/>
          <a:p>
            <a:r>
              <a:rPr lang="th-TH" sz="4000" b="1">
                <a:solidFill>
                  <a:srgbClr val="00FF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คำว่า </a:t>
            </a:r>
            <a:r>
              <a:rPr lang="en-US" sz="4000" b="1">
                <a:solidFill>
                  <a:srgbClr val="00FF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“</a:t>
            </a:r>
            <a:r>
              <a:rPr lang="th-TH" sz="4000" b="1">
                <a:solidFill>
                  <a:srgbClr val="00FF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ความลับ</a:t>
            </a:r>
            <a:r>
              <a:rPr lang="en-US" sz="4000" b="1">
                <a:solidFill>
                  <a:srgbClr val="00FF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”</a:t>
            </a:r>
            <a:r>
              <a:rPr lang="th-TH" sz="4000" b="1">
                <a:solidFill>
                  <a:srgbClr val="00FF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  หมายถึง เรื่องราว            ที่ไม่พึงเปิดเผย</a:t>
            </a:r>
            <a:endParaRPr lang="en-US" sz="4000" b="1">
              <a:solidFill>
                <a:srgbClr val="00FF00"/>
              </a:solidFill>
              <a:effectLst/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th-TH" sz="4000" b="1"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ระเบียบว่าด้วยการรักษาความลับของทางราชการ พ.ศ. 2544  กำหนดชั้นความลับ ของทางราชการไว้เป็น 3 ชั้น คือ ลับที่สุด ลับมาก และลับ </a:t>
            </a:r>
            <a:endParaRPr lang="en-US" sz="4000" b="1">
              <a:effectLst/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0006080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28625" y="1143000"/>
            <a:ext cx="7615238" cy="364331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th-TH" sz="48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    82(7) ต้องสุภาพเรียบร้อย รักษาความสามัคคี และต้องช่วยเหลือกันในการปฏิบัติราชการ ระหว่างข้าราชการด้วยกัน และผู้ร่วมปฏิบัติราชการ</a:t>
            </a:r>
          </a:p>
          <a:p>
            <a:pPr eaLnBrk="1" hangingPunct="1">
              <a:defRPr/>
            </a:pPr>
            <a:endParaRPr lang="th-TH" dirty="0">
              <a:latin typeface="JasmineUPC" pitchFamily="18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0737149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>
            <a:extLst>
              <a:ext uri="{FF2B5EF4-FFF2-40B4-BE49-F238E27FC236}">
                <a16:creationId xmlns:a16="http://schemas.microsoft.com/office/drawing/2014/main" id="{9D0080F1-5372-4743-BA3D-FF103833D1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2938" y="428625"/>
            <a:ext cx="8215312" cy="1181100"/>
          </a:xfrm>
          <a:effectLst>
            <a:outerShdw dist="45791" dir="2021404" algn="ctr" rotWithShape="0">
              <a:schemeClr val="tx2"/>
            </a:outerShdw>
          </a:effectLst>
        </p:spPr>
        <p:txBody>
          <a:bodyPr/>
          <a:lstStyle/>
          <a:p>
            <a:pPr eaLnBrk="1" hangingPunct="1"/>
            <a:r>
              <a:rPr lang="th-TH" altLang="en-US" sz="6600">
                <a:solidFill>
                  <a:srgbClr val="FF33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พฤติกรรมที่ไม่สุภาพเรียบร้อย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5759CB0A-23B2-481D-B33E-12068CA279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00125" y="1928813"/>
            <a:ext cx="7500938" cy="3857625"/>
          </a:xfrm>
          <a:solidFill>
            <a:srgbClr val="FFFF00"/>
          </a:solidFill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>
              <a:lnSpc>
                <a:spcPct val="75000"/>
              </a:lnSpc>
              <a:buFont typeface="Wingdings" panose="05000000000000000000" pitchFamily="2" charset="2"/>
              <a:buNone/>
              <a:defRPr/>
            </a:pPr>
            <a:r>
              <a:rPr lang="en-US" sz="4800" b="1" dirty="0">
                <a:solidFill>
                  <a:schemeClr val="bg1">
                    <a:lumMod val="50000"/>
                  </a:schemeClr>
                </a:solidFill>
                <a:effectLst/>
                <a:latin typeface="JasmineUPC" pitchFamily="18" charset="-34"/>
                <a:cs typeface="JasmineUPC" pitchFamily="18" charset="-34"/>
              </a:rPr>
              <a:t> </a:t>
            </a:r>
            <a:endParaRPr lang="th-TH" sz="4800" b="1" dirty="0">
              <a:solidFill>
                <a:schemeClr val="bg1">
                  <a:lumMod val="50000"/>
                </a:schemeClr>
              </a:solidFill>
              <a:effectLst/>
              <a:latin typeface="JasmineUPC" pitchFamily="18" charset="-34"/>
              <a:cs typeface="JasmineUPC" pitchFamily="18" charset="-34"/>
            </a:endParaRPr>
          </a:p>
          <a:p>
            <a:pPr>
              <a:lnSpc>
                <a:spcPct val="75000"/>
              </a:lnSpc>
              <a:buFont typeface="Wingdings" panose="05000000000000000000" pitchFamily="2" charset="2"/>
              <a:buNone/>
              <a:defRPr/>
            </a:pPr>
            <a:r>
              <a:rPr lang="th-TH" sz="4800" b="1" dirty="0">
                <a:solidFill>
                  <a:schemeClr val="bg1">
                    <a:lumMod val="50000"/>
                  </a:schemeClr>
                </a:solidFill>
                <a:effectLst/>
                <a:latin typeface="JasmineUPC" pitchFamily="18" charset="-34"/>
                <a:cs typeface="JasmineUPC" pitchFamily="18" charset="-34"/>
              </a:rPr>
              <a:t> 1. แสดงออกด้วย กิริยา ท่าทาง</a:t>
            </a:r>
          </a:p>
          <a:p>
            <a:pPr>
              <a:lnSpc>
                <a:spcPct val="75000"/>
              </a:lnSpc>
              <a:buFont typeface="Wingdings" panose="05000000000000000000" pitchFamily="2" charset="2"/>
              <a:buNone/>
              <a:defRPr/>
            </a:pPr>
            <a:r>
              <a:rPr lang="th-TH" sz="4800" b="1" dirty="0">
                <a:solidFill>
                  <a:schemeClr val="bg1">
                    <a:lumMod val="50000"/>
                  </a:schemeClr>
                </a:solidFill>
                <a:effectLst/>
                <a:latin typeface="JasmineUPC" pitchFamily="18" charset="-34"/>
                <a:cs typeface="JasmineUPC" pitchFamily="18" charset="-34"/>
              </a:rPr>
              <a:t> 2. แสดงออกด้วย คำพูด</a:t>
            </a:r>
          </a:p>
          <a:p>
            <a:pPr>
              <a:lnSpc>
                <a:spcPct val="75000"/>
              </a:lnSpc>
              <a:buFont typeface="Wingdings" panose="05000000000000000000" pitchFamily="2" charset="2"/>
              <a:buNone/>
              <a:defRPr/>
            </a:pPr>
            <a:r>
              <a:rPr lang="th-TH" sz="4800" b="1" dirty="0">
                <a:solidFill>
                  <a:schemeClr val="bg1">
                    <a:lumMod val="50000"/>
                  </a:schemeClr>
                </a:solidFill>
                <a:effectLst/>
                <a:latin typeface="JasmineUPC" pitchFamily="18" charset="-34"/>
                <a:cs typeface="JasmineUPC" pitchFamily="18" charset="-34"/>
              </a:rPr>
              <a:t> 3. แสดงออกด้วยระบบคอมพิวเตอร์ </a:t>
            </a:r>
          </a:p>
          <a:p>
            <a:pPr>
              <a:lnSpc>
                <a:spcPct val="75000"/>
              </a:lnSpc>
              <a:buFont typeface="Wingdings" panose="05000000000000000000" pitchFamily="2" charset="2"/>
              <a:buNone/>
              <a:defRPr/>
            </a:pPr>
            <a:r>
              <a:rPr lang="th-TH" sz="4800" b="1" dirty="0">
                <a:solidFill>
                  <a:schemeClr val="bg1">
                    <a:lumMod val="50000"/>
                  </a:schemeClr>
                </a:solidFill>
                <a:effectLst/>
                <a:latin typeface="JasmineUPC" pitchFamily="18" charset="-34"/>
                <a:cs typeface="JasmineUPC" pitchFamily="18" charset="-34"/>
              </a:rPr>
              <a:t> 4. แสดงออกด้วย ลายลักษณ์อักษร</a:t>
            </a:r>
          </a:p>
          <a:p>
            <a:pPr>
              <a:lnSpc>
                <a:spcPct val="75000"/>
              </a:lnSpc>
              <a:buFont typeface="Wingdings" panose="05000000000000000000" pitchFamily="2" charset="2"/>
              <a:buNone/>
              <a:defRPr/>
            </a:pPr>
            <a:r>
              <a:rPr lang="th-TH" sz="4800" b="1" dirty="0">
                <a:solidFill>
                  <a:schemeClr val="bg1">
                    <a:lumMod val="50000"/>
                  </a:schemeClr>
                </a:solidFill>
                <a:effectLst/>
                <a:latin typeface="JasmineUPC" pitchFamily="18" charset="-34"/>
                <a:cs typeface="JasmineUPC" pitchFamily="18" charset="-34"/>
              </a:rPr>
              <a:t> </a:t>
            </a:r>
          </a:p>
          <a:p>
            <a:pPr eaLnBrk="1" hangingPunct="1">
              <a:defRPr/>
            </a:pPr>
            <a:endParaRPr lang="th-TH" sz="4800" b="1" dirty="0">
              <a:solidFill>
                <a:srgbClr val="0000CC"/>
              </a:solidFill>
            </a:endParaRPr>
          </a:p>
        </p:txBody>
      </p:sp>
      <p:sp>
        <p:nvSpPr>
          <p:cNvPr id="242692" name="Line 5">
            <a:extLst>
              <a:ext uri="{FF2B5EF4-FFF2-40B4-BE49-F238E27FC236}">
                <a16:creationId xmlns:a16="http://schemas.microsoft.com/office/drawing/2014/main" id="{A325D8B4-9FE5-48F5-BD1A-E0D697E75BB7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6324600"/>
            <a:ext cx="8077200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ngsana New" panose="02020603050405020304" pitchFamily="18" charset="-34"/>
            </a:endParaRPr>
          </a:p>
        </p:txBody>
      </p:sp>
    </p:spTree>
  </p:cSld>
  <p:clrMapOvr>
    <a:masterClrMapping/>
  </p:clrMapOvr>
  <p:transition spd="med">
    <p:randomBar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ตัวยึดเนื้อหา 2"/>
          <p:cNvSpPr>
            <a:spLocks noGrp="1"/>
          </p:cNvSpPr>
          <p:nvPr>
            <p:ph idx="1"/>
          </p:nvPr>
        </p:nvSpPr>
        <p:spPr>
          <a:xfrm>
            <a:off x="642938" y="1000125"/>
            <a:ext cx="8001000" cy="4214813"/>
          </a:xfrm>
        </p:spPr>
        <p:txBody>
          <a:bodyPr/>
          <a:lstStyle/>
          <a:p>
            <a:pPr marL="0" indent="914400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th-TH" sz="5400" b="1" dirty="0"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มาตรา 82(8) ต้องต้อนรับ ให้ความสะดวก  ให้ความเป็นธรรม และให้การสงเคราะห์แก่ประชาชนผู้ติดต่อราชการเกี่ยวกับหน้าที่ของตน</a:t>
            </a:r>
            <a:endParaRPr lang="en-US" sz="5400" b="1" dirty="0">
              <a:effectLst/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4649503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ตัวยึดเนื้อหา 2"/>
          <p:cNvSpPr>
            <a:spLocks noGrp="1"/>
          </p:cNvSpPr>
          <p:nvPr>
            <p:ph idx="1"/>
          </p:nvPr>
        </p:nvSpPr>
        <p:spPr>
          <a:xfrm>
            <a:off x="857250" y="857250"/>
            <a:ext cx="7643813" cy="4500563"/>
          </a:xfrm>
        </p:spPr>
        <p:txBody>
          <a:bodyPr/>
          <a:lstStyle/>
          <a:p>
            <a:pPr marL="0" indent="914400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th-TH" sz="4400" b="1" dirty="0">
                <a:effectLst/>
                <a:latin typeface="JasmineUPC" pitchFamily="18" charset="-34"/>
                <a:cs typeface="JasmineUPC" pitchFamily="18" charset="-34"/>
              </a:rPr>
              <a:t>82(9) ต้องวางตนเป็นกลางทางการเมืองในการปฏิบัติหน้าที่ราชการและในการปฏิบัติการอื่นที่เกี่ยวข้องกับประชาชน กับจะต้องปฏิบัติตามระเบียบของทางราชการว่าด้วยมารยาททางการเมืองของข้าราชการด้วย</a:t>
            </a:r>
            <a:endParaRPr lang="en-US" sz="4400" b="1" dirty="0">
              <a:effectLst/>
              <a:latin typeface="JasmineUPC" pitchFamily="18" charset="-34"/>
              <a:cs typeface="JasmineUPC" pitchFamily="18" charset="-34"/>
            </a:endParaRPr>
          </a:p>
          <a:p>
            <a:pPr marL="0" indent="914400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sz="4400" b="1" dirty="0">
              <a:effectLst/>
              <a:latin typeface="JasmineUPC" pitchFamily="18" charset="-34"/>
              <a:cs typeface="JasmineUPC" pitchFamily="18" charset="-34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ChangeArrowheads="1"/>
          </p:cNvSpPr>
          <p:nvPr/>
        </p:nvSpPr>
        <p:spPr bwMode="auto">
          <a:xfrm>
            <a:off x="179388" y="685800"/>
            <a:ext cx="2716212" cy="5486400"/>
          </a:xfrm>
          <a:prstGeom prst="rightArrow">
            <a:avLst>
              <a:gd name="adj1" fmla="val 73435"/>
              <a:gd name="adj2" fmla="val 35417"/>
            </a:avLst>
          </a:prstGeom>
          <a:gradFill rotWithShape="0">
            <a:gsLst>
              <a:gs pos="0">
                <a:srgbClr val="0066FF"/>
              </a:gs>
              <a:gs pos="50000">
                <a:schemeClr val="hlink"/>
              </a:gs>
              <a:gs pos="100000">
                <a:srgbClr val="00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ngsana New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285750" y="2143125"/>
            <a:ext cx="2343150" cy="272415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th-TH" sz="3200" dirty="0">
                <a:solidFill>
                  <a:srgbClr val="000000"/>
                </a:solidFill>
              </a:rPr>
              <a:t>ระเบียบสำนักนายกรัฐมนตรี         ว่าด้วยมารยาท           ทางการเมืองของข้าราชการพลเรือน พ.ศ.2499</a:t>
            </a:r>
            <a:endParaRPr lang="th-TH" sz="3200" b="0" dirty="0">
              <a:solidFill>
                <a:srgbClr val="000000"/>
              </a:solidFill>
              <a:cs typeface="LilyUPC" pitchFamily="34" charset="-34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71813" y="928688"/>
            <a:ext cx="5572125" cy="5072062"/>
          </a:xfrm>
          <a:ln w="57150" cmpd="thinThick">
            <a:solidFill>
              <a:srgbClr val="FF0000"/>
            </a:solidFill>
          </a:ln>
        </p:spPr>
        <p:txBody>
          <a:bodyPr/>
          <a:lstStyle/>
          <a:p>
            <a:pPr>
              <a:defRPr/>
            </a:pPr>
            <a:r>
              <a:rPr lang="th-TH" b="1" dirty="0">
                <a:effectLst/>
              </a:rPr>
              <a:t>ไม่แต่งเครื่องแบบของพรรคการเมืองเข้าไปในสถานที่ราชการ</a:t>
            </a:r>
            <a:endParaRPr lang="en-US" b="1" dirty="0">
              <a:effectLst/>
            </a:endParaRPr>
          </a:p>
          <a:p>
            <a:pPr>
              <a:defRPr/>
            </a:pPr>
            <a:r>
              <a:rPr lang="th-TH" b="1" dirty="0">
                <a:effectLst/>
              </a:rPr>
              <a:t> ไม่บังคับให้ผู้อยู่ใต้บังคับบัญชาหรือประชาชน เป็นสมาชิกในพรรคการเมือง และไม่กระทำการในทางให้คุณให้โทษ เพราะเหตุที่ผู้อยู่ใต้บังคับบัญชาหรือประชาชนนิยมหรือเป็นสมาชิก ในพรรคการเมืองใดที่ตั้งขึ้นโดยชอบด้วยกฎหมาย</a:t>
            </a:r>
            <a:endParaRPr lang="en-US" b="1" dirty="0">
              <a:effectLst/>
            </a:endParaRPr>
          </a:p>
          <a:p>
            <a:pPr>
              <a:defRPr/>
            </a:pPr>
            <a:r>
              <a:rPr lang="th-TH" b="1" dirty="0">
                <a:effectLst/>
              </a:rPr>
              <a:t>ไม่ทำการขอร้องให้บุคคลใดอุทิศเงินหรือทรัพย์สินเพื่อประโยชน์แก่พรรคการเมือง</a:t>
            </a:r>
            <a:endParaRPr lang="en-US" b="1" dirty="0">
              <a:effectLst/>
            </a:endParaRPr>
          </a:p>
          <a:p>
            <a:pPr>
              <a:buFont typeface="Wingdings" pitchFamily="2" charset="2"/>
              <a:buNone/>
              <a:defRPr/>
            </a:pPr>
            <a:r>
              <a:rPr lang="th-TH" b="1" dirty="0"/>
              <a:t> </a:t>
            </a:r>
            <a:endParaRPr lang="en-US" b="1" dirty="0"/>
          </a:p>
        </p:txBody>
      </p:sp>
    </p:spTree>
  </p:cSld>
  <p:clrMapOvr>
    <a:masterClrMapping/>
  </p:clrMapOvr>
  <p:transition spd="med">
    <p:randomBar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-142875" y="1962150"/>
            <a:ext cx="8858250" cy="1181100"/>
          </a:xfrm>
          <a:effectLst>
            <a:outerShdw dist="45791" dir="2021404" algn="ctr" rotWithShape="0">
              <a:schemeClr val="tx2"/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th-TH" sz="5400" b="0" dirty="0">
                <a:solidFill>
                  <a:srgbClr val="FF66FF"/>
                </a:solidFill>
                <a:effectLst/>
                <a:latin typeface="JasmineUPC" pitchFamily="18" charset="-34"/>
                <a:cs typeface="JasmineUPC" pitchFamily="18" charset="-34"/>
              </a:rPr>
              <a:t>การกระทำประพฤติเสื่อมเสีย</a:t>
            </a:r>
          </a:p>
        </p:txBody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43063" y="3143250"/>
            <a:ext cx="6143625" cy="2933700"/>
          </a:xfrm>
          <a:solidFill>
            <a:srgbClr val="66FF33"/>
          </a:solidFill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 marL="914400" indent="-914400" eaLnBrk="1" hangingPunct="1">
              <a:buFont typeface="Wingdings" pitchFamily="2" charset="2"/>
              <a:buNone/>
              <a:defRPr/>
            </a:pPr>
            <a:r>
              <a:rPr lang="th-TH" sz="4000" b="1" dirty="0">
                <a:solidFill>
                  <a:srgbClr val="000000"/>
                </a:solidFill>
                <a:effectLst/>
                <a:latin typeface="JasmineUPC" pitchFamily="18" charset="-34"/>
                <a:cs typeface="JasmineUPC" pitchFamily="18" charset="-34"/>
              </a:rPr>
              <a:t>    ๑. ทำให้เสื่อมเสียชื่อเสียงและ เกียรติศักดิ์ของตน</a:t>
            </a:r>
          </a:p>
          <a:p>
            <a:pPr marL="914400" indent="-914400" eaLnBrk="1" hangingPunct="1">
              <a:buFont typeface="Wingdings" pitchFamily="2" charset="2"/>
              <a:buNone/>
              <a:defRPr/>
            </a:pPr>
            <a:r>
              <a:rPr lang="th-TH" sz="4000" b="1" dirty="0">
                <a:solidFill>
                  <a:srgbClr val="000000"/>
                </a:solidFill>
                <a:effectLst/>
                <a:latin typeface="JasmineUPC" pitchFamily="18" charset="-34"/>
                <a:cs typeface="JasmineUPC" pitchFamily="18" charset="-34"/>
              </a:rPr>
              <a:t>   ๒. สังคมรู้สึกรังเกียจหรือรับไม่ได้</a:t>
            </a:r>
          </a:p>
          <a:p>
            <a:pPr marL="914400" indent="-914400" eaLnBrk="1" hangingPunct="1">
              <a:buFont typeface="Wingdings" pitchFamily="2" charset="2"/>
              <a:buNone/>
              <a:defRPr/>
            </a:pPr>
            <a:r>
              <a:rPr lang="th-TH" sz="4000" b="1" dirty="0">
                <a:solidFill>
                  <a:srgbClr val="000000"/>
                </a:solidFill>
                <a:effectLst/>
                <a:latin typeface="JasmineUPC" pitchFamily="18" charset="-34"/>
                <a:cs typeface="JasmineUPC" pitchFamily="18" charset="-34"/>
              </a:rPr>
              <a:t>   ๓. กระทำโดยเจตนา</a:t>
            </a:r>
          </a:p>
        </p:txBody>
      </p:sp>
      <p:sp>
        <p:nvSpPr>
          <p:cNvPr id="7" name="ตัวยึดเนื้อหา 2"/>
          <p:cNvSpPr txBox="1">
            <a:spLocks/>
          </p:cNvSpPr>
          <p:nvPr/>
        </p:nvSpPr>
        <p:spPr bwMode="auto">
          <a:xfrm>
            <a:off x="714375" y="285750"/>
            <a:ext cx="771525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914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th-TH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มาตรา 82(10) ต้องรักษาชื่อเสียงของตน และรักษาเกียรติศักดิ์ของตำแหน่งหน้าที่ราชการของตนให้เสื่อมเสีย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JasmineUPC" pitchFamily="18" charset="-34"/>
              <a:ea typeface="+mn-ea"/>
              <a:cs typeface="JasmineUPC" pitchFamily="18" charset="-34"/>
            </a:endParaRPr>
          </a:p>
        </p:txBody>
      </p:sp>
    </p:spTree>
  </p:cSld>
  <p:clrMapOvr>
    <a:masterClrMapping/>
  </p:clrMapOvr>
  <p:transition spd="med">
    <p:randomBar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643937" cy="1431925"/>
          </a:xfrm>
        </p:spPr>
        <p:txBody>
          <a:bodyPr/>
          <a:lstStyle/>
          <a:p>
            <a:pPr algn="ctr">
              <a:defRPr/>
            </a:pPr>
            <a:r>
              <a:rPr lang="th-TH" sz="5400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ตัวอย่างการประพฤติเสื่อมเสีย</a:t>
            </a:r>
          </a:p>
        </p:txBody>
      </p:sp>
      <p:sp>
        <p:nvSpPr>
          <p:cNvPr id="196611" name="ตัวยึดเนื้อหา 2"/>
          <p:cNvSpPr>
            <a:spLocks noGrp="1"/>
          </p:cNvSpPr>
          <p:nvPr>
            <p:ph idx="1"/>
          </p:nvPr>
        </p:nvSpPr>
        <p:spPr>
          <a:xfrm>
            <a:off x="1000125" y="1928813"/>
            <a:ext cx="7215188" cy="3571875"/>
          </a:xfrm>
        </p:spPr>
        <p:txBody>
          <a:bodyPr/>
          <a:lstStyle/>
          <a:p>
            <a:pPr eaLnBrk="1" hangingPunct="1">
              <a:lnSpc>
                <a:spcPct val="85000"/>
              </a:lnSpc>
              <a:buFontTx/>
              <a:buNone/>
            </a:pPr>
            <a:r>
              <a:rPr lang="th-TH" altLang="en-US" sz="4400" b="1">
                <a:effectLst/>
                <a:latin typeface="JasmineUPC" pitchFamily="18" charset="-34"/>
                <a:cs typeface="JasmineUPC" pitchFamily="18" charset="-34"/>
              </a:rPr>
              <a:t>   ๑. ประพฤติตนเป็นคนเสเพล                     </a:t>
            </a:r>
          </a:p>
          <a:p>
            <a:pPr eaLnBrk="1" hangingPunct="1">
              <a:lnSpc>
                <a:spcPct val="85000"/>
              </a:lnSpc>
              <a:buFontTx/>
              <a:buNone/>
            </a:pPr>
            <a:r>
              <a:rPr lang="th-TH" altLang="en-US" sz="4400" b="1">
                <a:effectLst/>
                <a:latin typeface="JasmineUPC" pitchFamily="18" charset="-34"/>
                <a:cs typeface="JasmineUPC" pitchFamily="18" charset="-34"/>
              </a:rPr>
              <a:t>   ๒. เสพของมึนเมาจนครองสติไม่ได้</a:t>
            </a:r>
          </a:p>
          <a:p>
            <a:pPr eaLnBrk="1" hangingPunct="1">
              <a:lnSpc>
                <a:spcPct val="65000"/>
              </a:lnSpc>
              <a:buFontTx/>
              <a:buNone/>
            </a:pPr>
            <a:r>
              <a:rPr lang="th-TH" altLang="en-US" sz="4400" b="1">
                <a:effectLst/>
                <a:latin typeface="JasmineUPC" pitchFamily="18" charset="-34"/>
                <a:cs typeface="JasmineUPC" pitchFamily="18" charset="-34"/>
              </a:rPr>
              <a:t>   ๓. กระทำอนาจาร</a:t>
            </a:r>
          </a:p>
          <a:p>
            <a:pPr eaLnBrk="1" hangingPunct="1">
              <a:lnSpc>
                <a:spcPct val="65000"/>
              </a:lnSpc>
              <a:buFontTx/>
              <a:buNone/>
            </a:pPr>
            <a:r>
              <a:rPr lang="th-TH" altLang="en-US" sz="4400" b="1">
                <a:effectLst/>
                <a:latin typeface="JasmineUPC" pitchFamily="18" charset="-34"/>
                <a:cs typeface="JasmineUPC" pitchFamily="18" charset="-34"/>
              </a:rPr>
              <a:t>   ๔. มีความสัมพันธ์ฉันชู้สาว</a:t>
            </a:r>
          </a:p>
          <a:p>
            <a:pPr eaLnBrk="1" hangingPunct="1">
              <a:lnSpc>
                <a:spcPct val="65000"/>
              </a:lnSpc>
              <a:buFontTx/>
              <a:buNone/>
            </a:pPr>
            <a:r>
              <a:rPr lang="th-TH" altLang="en-US" sz="4400" b="1">
                <a:effectLst/>
                <a:latin typeface="JasmineUPC" pitchFamily="18" charset="-34"/>
                <a:cs typeface="JasmineUPC" pitchFamily="18" charset="-34"/>
              </a:rPr>
              <a:t>   ๕. กระทำความผิดอาญา</a:t>
            </a:r>
          </a:p>
          <a:p>
            <a:pPr eaLnBrk="1" hangingPunct="1">
              <a:lnSpc>
                <a:spcPct val="65000"/>
              </a:lnSpc>
              <a:buFontTx/>
              <a:buNone/>
            </a:pPr>
            <a:r>
              <a:rPr lang="th-TH" altLang="en-US" sz="3600" b="1">
                <a:effectLst/>
                <a:latin typeface="JasmineUPC" pitchFamily="18" charset="-34"/>
                <a:cs typeface="JasmineUPC" pitchFamily="18" charset="-34"/>
              </a:rPr>
              <a:t>   </a:t>
            </a:r>
          </a:p>
        </p:txBody>
      </p:sp>
      <p:sp>
        <p:nvSpPr>
          <p:cNvPr id="196612" name="Line 5"/>
          <p:cNvSpPr>
            <a:spLocks noChangeShapeType="1"/>
          </p:cNvSpPr>
          <p:nvPr/>
        </p:nvSpPr>
        <p:spPr bwMode="auto">
          <a:xfrm flipV="1">
            <a:off x="1357313" y="1357313"/>
            <a:ext cx="6929437" cy="4603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ngsana New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Oval 2"/>
          <p:cNvSpPr>
            <a:spLocks noChangeArrowheads="1"/>
          </p:cNvSpPr>
          <p:nvPr/>
        </p:nvSpPr>
        <p:spPr bwMode="auto">
          <a:xfrm>
            <a:off x="914400" y="457200"/>
            <a:ext cx="7315200" cy="6096000"/>
          </a:xfrm>
          <a:prstGeom prst="ellipse">
            <a:avLst/>
          </a:prstGeom>
          <a:noFill/>
          <a:ln w="18097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ngsana New"/>
            </a:endParaRPr>
          </a:p>
        </p:txBody>
      </p:sp>
      <p:sp>
        <p:nvSpPr>
          <p:cNvPr id="174083" name="Oval 3"/>
          <p:cNvSpPr>
            <a:spLocks noChangeArrowheads="1"/>
          </p:cNvSpPr>
          <p:nvPr/>
        </p:nvSpPr>
        <p:spPr bwMode="auto">
          <a:xfrm>
            <a:off x="1285875" y="214313"/>
            <a:ext cx="5429250" cy="1428750"/>
          </a:xfrm>
          <a:prstGeom prst="ellipse">
            <a:avLst/>
          </a:prstGeom>
          <a:gradFill rotWithShape="0">
            <a:gsLst>
              <a:gs pos="0">
                <a:srgbClr val="FF8200"/>
              </a:gs>
              <a:gs pos="10001">
                <a:srgbClr val="FF0000"/>
              </a:gs>
              <a:gs pos="35001">
                <a:srgbClr val="BA0066"/>
              </a:gs>
              <a:gs pos="70000">
                <a:srgbClr val="66008F"/>
              </a:gs>
              <a:gs pos="100000">
                <a:srgbClr val="000082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ngsana New"/>
            </a:endParaRP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000232" y="285728"/>
            <a:ext cx="4786312" cy="1357312"/>
          </a:xfrm>
        </p:spPr>
        <p:txBody>
          <a:bodyPr/>
          <a:lstStyle/>
          <a:p>
            <a:pPr eaLnBrk="1" hangingPunct="1">
              <a:defRPr/>
            </a:pPr>
            <a:r>
              <a:rPr lang="th-TH" sz="6000" b="0" dirty="0">
                <a:solidFill>
                  <a:schemeClr val="hlink"/>
                </a:solidFill>
              </a:rPr>
              <a:t>        </a:t>
            </a:r>
            <a:r>
              <a:rPr lang="th-TH" sz="7200" dirty="0">
                <a:solidFill>
                  <a:schemeClr val="hlink"/>
                </a:solidFill>
              </a:rPr>
              <a:t>มาตรา 83</a:t>
            </a: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500166" y="2071678"/>
            <a:ext cx="7286625" cy="2857500"/>
          </a:xfrm>
        </p:spPr>
        <p:txBody>
          <a:bodyPr/>
          <a:lstStyle/>
          <a:p>
            <a:pPr eaLnBrk="1" hangingPunct="1">
              <a:defRPr/>
            </a:pPr>
            <a:r>
              <a:rPr lang="th-TH" sz="6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ข้าราชการ</a:t>
            </a:r>
            <a:r>
              <a:rPr lang="th-TH" sz="6000" b="1" dirty="0" err="1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พลเรือน</a:t>
            </a:r>
            <a:endParaRPr lang="th-TH" sz="6000" b="1" dirty="0"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  <a:p>
            <a:pPr eaLnBrk="1" hangingPunct="1">
              <a:defRPr/>
            </a:pPr>
            <a:r>
              <a:rPr lang="th-TH" sz="6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สามัญ ต้องไม่กระทำการ</a:t>
            </a:r>
          </a:p>
          <a:p>
            <a:pPr eaLnBrk="1" hangingPunct="1">
              <a:defRPr/>
            </a:pPr>
            <a:r>
              <a:rPr lang="th-TH" sz="6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อันเป็นข้อห้ามดังต่อไปนี้</a:t>
            </a:r>
          </a:p>
          <a:p>
            <a:pPr eaLnBrk="1" hangingPunct="1">
              <a:defRPr/>
            </a:pPr>
            <a:r>
              <a:rPr lang="th-TH" sz="6000" b="1" dirty="0">
                <a:solidFill>
                  <a:srgbClr val="F2F2F2"/>
                </a:solidFill>
                <a:effectLst/>
                <a:latin typeface="Browallia New" pitchFamily="34" charset="-34"/>
                <a:sym typeface="Wingdings" pitchFamily="2" charset="2"/>
              </a:rPr>
              <a:t>  </a:t>
            </a:r>
            <a:endParaRPr lang="th-TH" sz="6000" b="1" dirty="0">
              <a:solidFill>
                <a:srgbClr val="00FF00"/>
              </a:solidFill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1428750" y="4500563"/>
            <a:ext cx="750093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th-TH" sz="3600" b="1" i="0" u="none" strike="noStrike" kern="0" cap="none" spc="0" normalizeH="0" baseline="0" noProof="0" dirty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/>
              <a:ea typeface="+mn-ea"/>
              <a:cs typeface="Angsana New"/>
            </a:endParaRPr>
          </a:p>
        </p:txBody>
      </p:sp>
    </p:spTree>
  </p:cSld>
  <p:clrMapOvr>
    <a:masterClrMapping/>
  </p:clrMapOvr>
  <p:transition spd="med"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หมายเลขภาพนิ่ง 5">
            <a:extLst>
              <a:ext uri="{FF2B5EF4-FFF2-40B4-BE49-F238E27FC236}">
                <a16:creationId xmlns:a16="http://schemas.microsoft.com/office/drawing/2014/main" id="{694134DC-3D79-400F-9C34-0FE1EF911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AC1A23-E6A8-48F7-90F4-06037966BD6A}" type="slidenum">
              <a:rPr kumimoji="0" lang="en-US" altLang="th-TH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Angsana New" panose="02020603050405020304" pitchFamily="18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th-TH" altLang="th-TH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833539" name="Rectangle 3">
            <a:extLst>
              <a:ext uri="{FF2B5EF4-FFF2-40B4-BE49-F238E27FC236}">
                <a16:creationId xmlns:a16="http://schemas.microsoft.com/office/drawing/2014/main" id="{BDEA604D-C66E-45F4-8808-28833EB9B0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4675" y="2286000"/>
            <a:ext cx="8569325" cy="1728788"/>
          </a:xfrm>
        </p:spPr>
        <p:txBody>
          <a:bodyPr/>
          <a:lstStyle/>
          <a:p>
            <a:r>
              <a:rPr lang="th-TH" altLang="th-TH" sz="4000" b="1">
                <a:solidFill>
                  <a:srgbClr val="FFFF66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ธรรมที่เป็นข้อประพฤติปฏิบัติ</a:t>
            </a:r>
            <a:r>
              <a:rPr lang="th-TH" altLang="th-TH" sz="4000" b="1">
                <a:solidFill>
                  <a:schemeClr val="bg1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   </a:t>
            </a:r>
            <a:endParaRPr lang="th-TH" altLang="th-TH" sz="4000" b="1">
              <a:solidFill>
                <a:srgbClr val="FF66FF"/>
              </a:solidFill>
              <a:effectLst/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th-TH" altLang="th-TH" sz="4000" b="1">
                <a:solidFill>
                  <a:srgbClr val="00FFFF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ศีลธรรม,  กฎศีลธรรม </a:t>
            </a:r>
            <a:r>
              <a:rPr lang="th-TH" altLang="th-TH" sz="4000" b="1">
                <a:solidFill>
                  <a:srgbClr val="FFFFFF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ความประพฤติดี</a:t>
            </a:r>
            <a:r>
              <a:rPr lang="th-TH" altLang="th-TH" sz="4000" b="1">
                <a:solidFill>
                  <a:srgbClr val="FF66FF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endParaRPr lang="th-TH" altLang="th-TH" sz="4000" b="1">
              <a:solidFill>
                <a:srgbClr val="00FFFF"/>
              </a:solidFill>
              <a:effectLst/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195588" name="Rectangle 3">
            <a:extLst>
              <a:ext uri="{FF2B5EF4-FFF2-40B4-BE49-F238E27FC236}">
                <a16:creationId xmlns:a16="http://schemas.microsoft.com/office/drawing/2014/main" id="{35E0CF61-8D36-4594-93F8-559F227DF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3857625"/>
            <a:ext cx="8501062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th-TH" altLang="ja-JP" sz="36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ความดีงาม </a:t>
            </a:r>
            <a:r>
              <a:rPr kumimoji="0" lang="en-US" altLang="ja-JP" sz="36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JasmineUPC" panose="02020603050405020304" pitchFamily="18" charset="-34"/>
                <a:ea typeface="MS PGothic" panose="020B0600070205080204" pitchFamily="34" charset="-128"/>
                <a:cs typeface="JasmineUPC" panose="02020603050405020304" pitchFamily="18" charset="-34"/>
              </a:rPr>
              <a:t>  </a:t>
            </a:r>
            <a:r>
              <a:rPr kumimoji="0" lang="th-TH" altLang="ja-JP" sz="36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หลักแห่งการประพฤติที่ดีงาม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th-TH" altLang="ja-JP" sz="36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หลักศีลธรรม  หลักศาสนาของทุกศาสนา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th-TH" altLang="ja-JP" sz="36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มาตรฐานของความดีงาม ดูจากตนเองคนอื่นในสังคม ความถูกผิดที่คนในสังคมเห็นพ้องต้องกัน</a:t>
            </a:r>
            <a:endParaRPr kumimoji="0" lang="th-TH" altLang="th-TH" sz="36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JasmineUPC" panose="02020603050405020304" pitchFamily="18" charset="-34"/>
              <a:ea typeface="+mn-ea"/>
              <a:cs typeface="JasmineUPC" panose="02020603050405020304" pitchFamily="18" charset="-34"/>
            </a:endParaRPr>
          </a:p>
        </p:txBody>
      </p:sp>
      <p:sp>
        <p:nvSpPr>
          <p:cNvPr id="7" name="ชื่อเรื่อง 6">
            <a:extLst>
              <a:ext uri="{FF2B5EF4-FFF2-40B4-BE49-F238E27FC236}">
                <a16:creationId xmlns:a16="http://schemas.microsoft.com/office/drawing/2014/main" id="{86A96097-2068-4697-8985-66439F6BE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688" y="1428750"/>
            <a:ext cx="7543800" cy="1146175"/>
          </a:xfrm>
        </p:spPr>
        <p:txBody>
          <a:bodyPr/>
          <a:lstStyle/>
          <a:p>
            <a:pPr>
              <a:defRPr/>
            </a:pPr>
            <a:r>
              <a:rPr lang="th-TH" sz="6600" dirty="0">
                <a:latin typeface="JasmineUPC" pitchFamily="18" charset="-34"/>
                <a:cs typeface="JasmineUPC" pitchFamily="18" charset="-34"/>
              </a:rPr>
              <a:t>         </a:t>
            </a:r>
            <a:r>
              <a:rPr lang="th-TH" sz="5400" dirty="0">
                <a:latin typeface="JasmineUPC" pitchFamily="18" charset="-34"/>
                <a:cs typeface="JasmineUPC" pitchFamily="18" charset="-34"/>
              </a:rPr>
              <a:t>จริยธรรม  คือ...</a:t>
            </a:r>
          </a:p>
        </p:txBody>
      </p:sp>
      <p:sp>
        <p:nvSpPr>
          <p:cNvPr id="8" name="ชื่อเรื่อง 6">
            <a:extLst>
              <a:ext uri="{FF2B5EF4-FFF2-40B4-BE49-F238E27FC236}">
                <a16:creationId xmlns:a16="http://schemas.microsoft.com/office/drawing/2014/main" id="{C421F488-96E5-4D0A-A5BA-A1AC05E91832}"/>
              </a:ext>
            </a:extLst>
          </p:cNvPr>
          <p:cNvSpPr txBox="1">
            <a:spLocks/>
          </p:cNvSpPr>
          <p:nvPr/>
        </p:nvSpPr>
        <p:spPr bwMode="auto">
          <a:xfrm>
            <a:off x="857250" y="0"/>
            <a:ext cx="754380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6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          </a:t>
            </a:r>
            <a:r>
              <a:rPr kumimoji="0" lang="th-TH" sz="54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คุณธรรม  คือ...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72C3E9B8-0052-4232-84FA-5EB898FA4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928688"/>
            <a:ext cx="856932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th-TH" sz="4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สภาพคุณงามความดี ได้แก่ “ความดีที่อยู่ภายใน”</a:t>
            </a:r>
            <a:r>
              <a:rPr kumimoji="0" lang="th-TH" sz="4000" b="1" i="0" u="none" strike="noStrike" kern="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 </a:t>
            </a:r>
          </a:p>
        </p:txBody>
      </p:sp>
      <p:sp>
        <p:nvSpPr>
          <p:cNvPr id="195592" name="Rectangle 1">
            <a:extLst>
              <a:ext uri="{FF2B5EF4-FFF2-40B4-BE49-F238E27FC236}">
                <a16:creationId xmlns:a16="http://schemas.microsoft.com/office/drawing/2014/main" id="{5EF7D484-A268-400F-96F9-91A117350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Times New Roman" panose="02020603050405020304" pitchFamily="18" charset="0"/>
              </a:rPr>
              <a:t>สภาพคุณงามความดี </a:t>
            </a:r>
            <a:r>
              <a:rPr kumimoji="0" lang="en-US" altLang="th-TH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th-TH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th-TH" altLang="th-TH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Times New Roman" panose="02020603050405020304" pitchFamily="18" charset="0"/>
              </a:rPr>
              <a:t>ได้แก่ความดีที่อยู่ภายใน</a:t>
            </a:r>
            <a:r>
              <a:rPr kumimoji="0" lang="en-US" altLang="th-TH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  <a:endParaRPr kumimoji="0" lang="en-US" altLang="th-TH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ngsana New" panose="02020603050405020304" pitchFamily="18" charset="-34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83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83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83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83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 decel="100000"/>
                                        <p:tgtEl>
                                          <p:spTgt spid="83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83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decel="100000" fill="hold"/>
                                        <p:tgtEl>
                                          <p:spTgt spid="83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decel="100000" fill="hold"/>
                                        <p:tgtEl>
                                          <p:spTgt spid="83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400" decel="100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3539" grpId="0" build="p"/>
      <p:bldP spid="9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928688" y="500063"/>
            <a:ext cx="7715250" cy="3143250"/>
          </a:xfrm>
        </p:spPr>
        <p:txBody>
          <a:bodyPr/>
          <a:lstStyle/>
          <a:p>
            <a:pPr marL="0" indent="914400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th-TH" sz="4000" b="1" dirty="0">
                <a:solidFill>
                  <a:srgbClr val="FFFF00"/>
                </a:solidFill>
                <a:effectLst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83(1)  ต้องไม่รายงานเท็จต่อผู้บังคับบัญชา การรายงานโดยปกปิดข้อความซึ่งควรต้องแจ้งถือว่าเป็นการรายงานเท็จด้วย</a:t>
            </a:r>
            <a:endParaRPr lang="en-US" sz="4000" b="1" dirty="0">
              <a:solidFill>
                <a:srgbClr val="FFFF00"/>
              </a:solidFill>
              <a:effectLst/>
              <a:latin typeface="JasmineUPC" pitchFamily="18" charset="-34"/>
              <a:cs typeface="JasmineUPC" pitchFamily="18" charset="-34"/>
            </a:endParaRPr>
          </a:p>
          <a:p>
            <a:pPr marL="0" indent="914400">
              <a:spcBef>
                <a:spcPct val="0"/>
              </a:spcBef>
              <a:buClrTx/>
              <a:buSzTx/>
              <a:buFont typeface="Wingdings" pitchFamily="2" charset="2"/>
              <a:buAutoNum type="thaiNumParenBoth"/>
              <a:defRPr/>
            </a:pPr>
            <a:endParaRPr lang="th-TH" sz="2400" dirty="0">
              <a:effectLst/>
              <a:latin typeface="JasmineUPC" pitchFamily="18" charset="-34"/>
              <a:cs typeface="JasmineUPC" pitchFamily="18" charset="-34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th-TH" dirty="0"/>
          </a:p>
        </p:txBody>
      </p:sp>
      <p:sp>
        <p:nvSpPr>
          <p:cNvPr id="137" name="ตัวยึดเนื้อหา 2"/>
          <p:cNvSpPr txBox="1">
            <a:spLocks/>
          </p:cNvSpPr>
          <p:nvPr/>
        </p:nvSpPr>
        <p:spPr bwMode="auto">
          <a:xfrm>
            <a:off x="785813" y="4357688"/>
            <a:ext cx="6929437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914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4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asmineUPC" pitchFamily="18" charset="-34"/>
              <a:ea typeface="Times New Roman" pitchFamily="18" charset="0"/>
              <a:cs typeface="JasmineUPC" pitchFamily="18" charset="-34"/>
            </a:endParaRPr>
          </a:p>
          <a:p>
            <a:pPr marL="0" marR="0" lvl="0" indent="914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asmineUPC" pitchFamily="18" charset="-34"/>
              <a:ea typeface="+mn-ea"/>
              <a:cs typeface="JasmineUPC" pitchFamily="18" charset="-34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th-TH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/>
              <a:ea typeface="+mn-ea"/>
              <a:cs typeface="Angsana New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857250" y="2428875"/>
            <a:ext cx="7643813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E5FBEF"/>
                </a:solidFill>
                <a:effectLst/>
                <a:uLnTx/>
                <a:uFillTx/>
                <a:latin typeface="TH SarabunIT๙" pitchFamily="34" charset="-34"/>
                <a:ea typeface="Times New Roman" pitchFamily="18" charset="0"/>
                <a:cs typeface="TH SarabunIT๙" pitchFamily="34" charset="-34"/>
              </a:rPr>
              <a:t>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FBEF"/>
                </a:solidFill>
                <a:effectLst/>
                <a:uLnTx/>
                <a:uFillTx/>
                <a:latin typeface="TH SarabunIT๙" pitchFamily="34" charset="-34"/>
                <a:ea typeface="Times New Roman" pitchFamily="18" charset="0"/>
                <a:cs typeface="TH SarabunIT๙" pitchFamily="34" charset="-34"/>
              </a:rPr>
              <a:t>- 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E5FBEF"/>
                </a:solidFill>
                <a:effectLst/>
                <a:uLnTx/>
                <a:uFillTx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มีการรายงาน อาจด้วยวาจา/หนังสือ/วิธีอื่นใด           จะเป็นการรายงานเพื่อพิจารณาวินิจฉัย หรือจะ                 ขออนุญาตหรือขออนุมัติ หรือ เพื่อทราบ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  -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 รายงานเป็นเท็จ คือ  ไม่เป็นความจริง/บางส่วน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    ไม่เป็นความจริง/ปกปิดข้อความที่ควรต้องบอก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- 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รายงานต่อผู้บังคับบัญชาตามกฎหมาย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785813" y="428625"/>
            <a:ext cx="7786687" cy="2714625"/>
          </a:xfrm>
        </p:spPr>
        <p:txBody>
          <a:bodyPr/>
          <a:lstStyle/>
          <a:p>
            <a:pPr marL="0" indent="914400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th-TH" sz="4000" b="1" dirty="0">
                <a:effectLst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83(2) ต้องไม่ปฏิบัติราชการอันเป็นการกระทำการข้ามผู้บังคับบัญชาเหนือตน เว้นแต่ผู้บังคับบัญชาเหนือตนขึ้นไปเป็นผู้สั่งให้กระทำหรือได้รับอนุญาตเป็นพิเศษชั่วครั้งคราว</a:t>
            </a:r>
            <a:endParaRPr lang="th-TH" sz="4000" dirty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4" name="ตัวยึดเนื้อหา 2"/>
          <p:cNvSpPr txBox="1">
            <a:spLocks/>
          </p:cNvSpPr>
          <p:nvPr/>
        </p:nvSpPr>
        <p:spPr bwMode="auto">
          <a:xfrm>
            <a:off x="1357313" y="3071813"/>
            <a:ext cx="72866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 ต้องเป็นการปฏิบัติราชการตามหน้าที่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   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การที่ข้าราชการ ร้องเรียน/ร้องทุกข์/ขอความ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   เป็นธรรม ไม่ใช่การปฏิบัติหน้าที่ราชการ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 เป็นการกระทำที่ข้ามผู้บังคับบัญชาตามกฎหมาย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   เหนือตนตั้งแต่ลำดับหนึ่ง ขึ้นไป</a:t>
            </a:r>
            <a:endParaRPr kumimoji="0" lang="th-TH" sz="3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JasmineUPC" pitchFamily="18" charset="-34"/>
              <a:ea typeface="+mn-ea"/>
              <a:cs typeface="JasmineUPC" pitchFamily="18" charset="-34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ยึดเนื้อหา 2"/>
          <p:cNvSpPr txBox="1">
            <a:spLocks/>
          </p:cNvSpPr>
          <p:nvPr/>
        </p:nvSpPr>
        <p:spPr bwMode="auto">
          <a:xfrm>
            <a:off x="571472" y="357166"/>
            <a:ext cx="807249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th-TH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มาตรา 83(3) ต้องไม่อาศัยหรือยอมให้ผู้อื่นอาศัยตำแหน่งหน้าที่ราชการของตนหาประโยชน์ให้แก่ตนเองหรือผู้อื่น</a:t>
            </a:r>
          </a:p>
          <a:p>
            <a:pPr marL="0" marR="0" lvl="0" indent="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th-TH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asmineUPC" pitchFamily="18" charset="-34"/>
              <a:ea typeface="+mn-ea"/>
              <a:cs typeface="JasmineUPC" pitchFamily="18" charset="-34"/>
            </a:endParaRPr>
          </a:p>
          <a:p>
            <a:pPr marL="0" marR="0" lvl="0" indent="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ประโยชน์ คือ อาจเป็นทรัพย์สินเงินทองหรือการ</a:t>
            </a:r>
          </a:p>
          <a:p>
            <a:pPr marL="0" marR="0" lvl="0" indent="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อื่นใด เช่น สิทธิบางอย่าง/บริการพิเศษ</a:t>
            </a:r>
          </a:p>
          <a:p>
            <a:pPr marL="0" marR="0" lvl="0" indent="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การหาประโยชน์ กับอำนาจหน้าที่ต้องมีส่วน</a:t>
            </a:r>
          </a:p>
          <a:p>
            <a:pPr marL="0" marR="0" lvl="0" indent="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สัมพันธ์กัน </a:t>
            </a:r>
          </a:p>
          <a:p>
            <a:pPr marL="3200400" marR="0" lvl="7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JasmineUPC" panose="02020603050405020304" pitchFamily="18" charset="-34"/>
              <a:ea typeface="+mn-ea"/>
              <a:cs typeface="JasmineUPC" panose="02020603050405020304" pitchFamily="18" charset="-34"/>
            </a:endParaRPr>
          </a:p>
          <a:p>
            <a:pPr marL="0" marR="0" lvl="0" indent="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th-TH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asmineUPC" pitchFamily="18" charset="-34"/>
              <a:ea typeface="+mn-ea"/>
              <a:cs typeface="JasmineUPC" pitchFamily="18" charset="-34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0000"/>
              <a:buFont typeface="Wingdings" pitchFamily="2" charset="2"/>
              <a:buChar char="n"/>
              <a:tabLst/>
              <a:defRPr/>
            </a:pPr>
            <a:endParaRPr kumimoji="0" lang="th-TH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JasmineUPC" panose="02020603050405020304" pitchFamily="18" charset="-34"/>
              <a:ea typeface="+mn-ea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35381363"/>
      </p:ext>
    </p:extLst>
  </p:cSld>
  <p:clrMapOvr>
    <a:masterClrMapping/>
  </p:clrMapOvr>
  <p:transition spd="med">
    <p:randomBar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ตัวยึดเนื้อหา 2"/>
          <p:cNvSpPr>
            <a:spLocks noGrp="1"/>
          </p:cNvSpPr>
          <p:nvPr>
            <p:ph idx="1"/>
          </p:nvPr>
        </p:nvSpPr>
        <p:spPr>
          <a:xfrm>
            <a:off x="-214313" y="357188"/>
            <a:ext cx="9358313" cy="1928812"/>
          </a:xfrm>
        </p:spPr>
        <p:txBody>
          <a:bodyPr/>
          <a:lstStyle/>
          <a:p>
            <a:pPr marL="0" indent="914400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th-TH" sz="4400" b="1" dirty="0">
                <a:effectLst/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83(4) ต้องไม่ประมาทเลินเล่อในหน้าที่ราชการ</a:t>
            </a:r>
            <a:endParaRPr lang="en-US" sz="4400" b="1" dirty="0">
              <a:effectLst/>
              <a:latin typeface="JasmineUPC" panose="02020603050405020304" pitchFamily="18" charset="-34"/>
              <a:ea typeface="Times New Roman" panose="02020603050405020304" pitchFamily="18" charset="0"/>
              <a:cs typeface="JasmineUPC" panose="02020603050405020304" pitchFamily="18" charset="-34"/>
            </a:endParaRPr>
          </a:p>
          <a:p>
            <a:pPr marL="0" indent="914400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sz="4000" b="1" dirty="0">
              <a:effectLst/>
              <a:latin typeface="JasmineUPC" panose="02020603050405020304" pitchFamily="18" charset="-34"/>
              <a:ea typeface="Times New Roman" panose="02020603050405020304" pitchFamily="18" charset="0"/>
              <a:cs typeface="JasmineUPC" panose="02020603050405020304" pitchFamily="18" charset="-34"/>
            </a:endParaRPr>
          </a:p>
        </p:txBody>
      </p:sp>
      <p:sp>
        <p:nvSpPr>
          <p:cNvPr id="4" name="ตัวยึดเนื้อหา 2"/>
          <p:cNvSpPr txBox="1">
            <a:spLocks/>
          </p:cNvSpPr>
          <p:nvPr/>
        </p:nvSpPr>
        <p:spPr bwMode="auto">
          <a:xfrm>
            <a:off x="285750" y="1285875"/>
            <a:ext cx="8643938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ความหมายทั่วไป คือ การกระทำที่ไม่รอบคอบ ขาดความระมัดระวัง หรือกระทำไปโดยพลั้งเผลอ หลงลืม  ในการปฏิบัติหน้าที่ราชการ</a:t>
            </a: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ความหมายทางกฎหมายอาญา กระทำโดยประมาท   ได้แก่ กระทำความผิดมิใช่โดยเจตนาแต่กระทำโดยปราศจากความระมัดระวังซึ่งบุคคลในภาวะเช่นนั้นจักต้องมีตามวิสัยและพฤติการณ์ และผู้กระทำอาจใช้         ความระมัดระวังเช่นว่านั้นได้ แต่หาได้ใช้ให้เพียงพอไม่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JasmineUPC" panose="02020603050405020304" pitchFamily="18" charset="-34"/>
              <a:ea typeface="+mn-ea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1466093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ตัวยึดเนื้อหา 2"/>
          <p:cNvSpPr>
            <a:spLocks noGrp="1"/>
          </p:cNvSpPr>
          <p:nvPr>
            <p:ph idx="1"/>
          </p:nvPr>
        </p:nvSpPr>
        <p:spPr>
          <a:xfrm>
            <a:off x="642938" y="214313"/>
            <a:ext cx="7929562" cy="2786062"/>
          </a:xfrm>
        </p:spPr>
        <p:txBody>
          <a:bodyPr/>
          <a:lstStyle/>
          <a:p>
            <a:pPr marL="0" indent="914400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th-TH" sz="4400" b="1" dirty="0">
                <a:effectLst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83(5) ต้องไม่กระทำการหรือยอมให้ผู้อื่นกระทำการหาผลประโยชน์อันอาจทำให้เสียความเที่ยงธรรมหรือเสื่อมเสียเกียรติศักดิ์ของตำแหน่งหน้าที่ราชการของตน</a:t>
            </a:r>
            <a:endParaRPr lang="en-US" sz="4400" b="1" dirty="0">
              <a:effectLst/>
              <a:latin typeface="JasmineUPC" pitchFamily="18" charset="-34"/>
              <a:ea typeface="Times New Roman" pitchFamily="18" charset="0"/>
              <a:cs typeface="JasmineUPC" pitchFamily="18" charset="-34"/>
            </a:endParaRPr>
          </a:p>
          <a:p>
            <a:pPr marL="0" indent="914400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sz="4000" b="1" dirty="0">
              <a:effectLst/>
              <a:latin typeface="JasmineUPC" pitchFamily="18" charset="-34"/>
              <a:ea typeface="Times New Roman" pitchFamily="18" charset="0"/>
              <a:cs typeface="JasmineUPC" pitchFamily="18" charset="-34"/>
            </a:endParaRPr>
          </a:p>
        </p:txBody>
      </p:sp>
      <p:sp>
        <p:nvSpPr>
          <p:cNvPr id="4" name="ตัวยึดเนื้อหา 2"/>
          <p:cNvSpPr txBox="1">
            <a:spLocks/>
          </p:cNvSpPr>
          <p:nvPr/>
        </p:nvSpPr>
        <p:spPr bwMode="auto">
          <a:xfrm>
            <a:off x="571500" y="3500438"/>
            <a:ext cx="768667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914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asmineUPC" pitchFamily="18" charset="-34"/>
              <a:ea typeface="+mn-ea"/>
              <a:cs typeface="JasmineUPC" pitchFamily="18" charset="-34"/>
            </a:endParaRPr>
          </a:p>
        </p:txBody>
      </p:sp>
      <p:sp>
        <p:nvSpPr>
          <p:cNvPr id="179204" name="สี่เหลี่ยมผืนผ้า 4"/>
          <p:cNvSpPr>
            <a:spLocks noChangeArrowheads="1"/>
          </p:cNvSpPr>
          <p:nvPr/>
        </p:nvSpPr>
        <p:spPr bwMode="auto">
          <a:xfrm>
            <a:off x="285750" y="3214688"/>
            <a:ext cx="8858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h-TH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 </a:t>
            </a:r>
            <a:r>
              <a:rPr kumimoji="0" lang="th-TH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หาผลประโยชน์โดยทำด้วยตนเอง หรือยอมให้ผู้อื่นกระทำ </a:t>
            </a:r>
          </a:p>
        </p:txBody>
      </p:sp>
      <p:sp>
        <p:nvSpPr>
          <p:cNvPr id="179205" name="สี่เหลี่ยมผืนผ้า 5"/>
          <p:cNvSpPr>
            <a:spLocks noChangeArrowheads="1"/>
          </p:cNvSpPr>
          <p:nvPr/>
        </p:nvSpPr>
        <p:spPr bwMode="auto">
          <a:xfrm>
            <a:off x="285750" y="3786188"/>
            <a:ext cx="8501063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h-TH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rPr>
              <a:t> </a:t>
            </a:r>
            <a:r>
              <a:rPr kumimoji="0" lang="th-TH" sz="36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อันอาจทำให้เสียความเที่ยงธรรม นั้น จะต้องพิจารณา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   จากอำนาจหน้าที่ราชการของข้าราชการผู้นั้น</a:t>
            </a:r>
          </a:p>
        </p:txBody>
      </p:sp>
      <p:sp>
        <p:nvSpPr>
          <p:cNvPr id="179206" name="สี่เหลี่ยมผืนผ้า 6"/>
          <p:cNvSpPr>
            <a:spLocks noChangeArrowheads="1"/>
          </p:cNvSpPr>
          <p:nvPr/>
        </p:nvSpPr>
        <p:spPr bwMode="auto">
          <a:xfrm>
            <a:off x="285750" y="5072063"/>
            <a:ext cx="8572500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h-TH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rPr>
              <a:t> </a:t>
            </a:r>
            <a:r>
              <a:rPr kumimoji="0" lang="th-TH" sz="36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เกียรติศักดิ์ของตำแหน่งหน้าที่ราชการ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 </a:t>
            </a:r>
            <a:r>
              <a:rPr kumimoji="0" lang="th-TH" sz="36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 หมายถึง ฐานะ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   ที่ได้รับการสรรเสริญตามตำแหน่งหน้าที่ราชการ 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ตัวยึดเนื้อหา 2"/>
          <p:cNvSpPr>
            <a:spLocks noGrp="1"/>
          </p:cNvSpPr>
          <p:nvPr>
            <p:ph idx="1"/>
          </p:nvPr>
        </p:nvSpPr>
        <p:spPr>
          <a:xfrm>
            <a:off x="714375" y="428625"/>
            <a:ext cx="7929563" cy="2214563"/>
          </a:xfrm>
        </p:spPr>
        <p:txBody>
          <a:bodyPr/>
          <a:lstStyle/>
          <a:p>
            <a:pPr marL="0" indent="914400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th-TH" sz="4000" b="1" dirty="0">
                <a:effectLst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83(6) ต้องไม่เป็นกรรมการผู้จัดการ หรือผู้จัดการ หรือดำรงตำแหน่งอื่นใดที่มีลักษณะงานคล้ายคลึงกันนั้นในห้างหุ้นส่วนหรือบริษัท</a:t>
            </a:r>
            <a:endParaRPr lang="en-US" sz="4000" b="1" dirty="0">
              <a:effectLst/>
              <a:latin typeface="JasmineUPC" pitchFamily="18" charset="-34"/>
              <a:ea typeface="Times New Roman" pitchFamily="18" charset="0"/>
              <a:cs typeface="JasmineUPC" pitchFamily="18" charset="-34"/>
            </a:endParaRPr>
          </a:p>
        </p:txBody>
      </p:sp>
      <p:sp>
        <p:nvSpPr>
          <p:cNvPr id="180227" name="Rectangle 1"/>
          <p:cNvSpPr>
            <a:spLocks noChangeArrowheads="1"/>
          </p:cNvSpPr>
          <p:nvPr/>
        </p:nvSpPr>
        <p:spPr bwMode="auto">
          <a:xfrm>
            <a:off x="500063" y="2571750"/>
            <a:ext cx="8501062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h-TH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 ตำแหน่งที่เรียกชื่ออย่างอื่น เช่น กรรมการผู้อำนวยการ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   หรือผู้อำนวยการ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h-TH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 </a:t>
            </a:r>
            <a:r>
              <a:rPr kumimoji="0" lang="th-TH" sz="36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การเป็นผู้ถือหุ้นในบริษัท หรือ เป็นผู้มีหุ้นส่วนในห้าง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   หุ้นส่วน โดยมิได้เข้าไปจัดการงานในบริษัทหรือ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   ห้างหุ้นส่วน  </a:t>
            </a:r>
            <a:r>
              <a:rPr kumimoji="0" lang="th-TH" sz="3600" b="1" i="0" u="none" strike="noStrike" kern="1200" cap="none" spc="0" normalizeH="0" baseline="0" noProof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ไม่เป็นการต้องห้ามตามมาตรานี้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00100" y="2285992"/>
            <a:ext cx="7715250" cy="2794000"/>
          </a:xfrm>
        </p:spPr>
        <p:txBody>
          <a:bodyPr/>
          <a:lstStyle/>
          <a:p>
            <a:pPr marL="0" indent="0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sz="3600" b="1" dirty="0">
                <a:solidFill>
                  <a:schemeClr val="bg1"/>
                </a:solidFill>
                <a:effectLst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“</a:t>
            </a:r>
            <a:r>
              <a:rPr lang="th-TH" sz="3600" b="1" dirty="0">
                <a:effectLst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กลั่นแกล้ง</a:t>
            </a:r>
            <a:r>
              <a:rPr lang="en-US" sz="3600" b="1" dirty="0">
                <a:effectLst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”</a:t>
            </a:r>
            <a:r>
              <a:rPr lang="th-TH" sz="3600" b="1" dirty="0">
                <a:effectLst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 คือ หาความไม่ดีใส่ให้ แกล้งใส่ความ</a:t>
            </a:r>
            <a:endParaRPr lang="en-US" sz="3600" b="1" dirty="0">
              <a:effectLst/>
              <a:latin typeface="JasmineUPC" pitchFamily="18" charset="-34"/>
              <a:cs typeface="JasmineUPC" pitchFamily="18" charset="-34"/>
            </a:endParaRPr>
          </a:p>
          <a:p>
            <a:pPr marL="0" indent="0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sz="3600" b="1" dirty="0">
                <a:effectLst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“</a:t>
            </a:r>
            <a:r>
              <a:rPr lang="th-TH" sz="3600" b="1" dirty="0">
                <a:effectLst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กดขี่</a:t>
            </a:r>
            <a:r>
              <a:rPr lang="en-US" sz="3600" b="1" dirty="0">
                <a:effectLst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”</a:t>
            </a:r>
            <a:r>
              <a:rPr lang="th-TH" sz="3600" b="1" dirty="0">
                <a:effectLst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  คือ  การข่มให้อยู่ในอำนาจ</a:t>
            </a:r>
            <a:endParaRPr lang="en-US" sz="3600" b="1" dirty="0">
              <a:effectLst/>
              <a:latin typeface="JasmineUPC" pitchFamily="18" charset="-34"/>
              <a:cs typeface="JasmineUPC" pitchFamily="18" charset="-34"/>
            </a:endParaRPr>
          </a:p>
          <a:p>
            <a:pPr marL="0" indent="0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sz="3600" b="1" dirty="0">
                <a:effectLst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“</a:t>
            </a:r>
            <a:r>
              <a:rPr lang="th-TH" sz="3600" b="1" dirty="0">
                <a:effectLst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ข่มเหง</a:t>
            </a:r>
            <a:r>
              <a:rPr lang="en-US" sz="3600" b="1" dirty="0">
                <a:effectLst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”</a:t>
            </a:r>
            <a:r>
              <a:rPr lang="th-TH" sz="3600" b="1" dirty="0">
                <a:effectLst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 คือ ใช้กำลังรังแก แกล้งทำความ</a:t>
            </a:r>
          </a:p>
          <a:p>
            <a:pPr marL="0" indent="0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th-TH" sz="3600" b="1" dirty="0"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                    </a:t>
            </a:r>
            <a:r>
              <a:rPr lang="th-TH" sz="3600" b="1" dirty="0">
                <a:effectLst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เดือดร้อนให้ผู้อื่น</a:t>
            </a:r>
          </a:p>
          <a:p>
            <a:pPr marL="0" indent="0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th-TH" sz="3600" b="1" dirty="0">
                <a:effectLst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    การกดขี่ หรือข่มเหงกันในการปฏิบัติราชการ</a:t>
            </a:r>
            <a:endParaRPr lang="en-US" sz="3600" b="1" dirty="0">
              <a:effectLst/>
              <a:latin typeface="JasmineUPC" pitchFamily="18" charset="-34"/>
              <a:cs typeface="JasmineUPC" pitchFamily="18" charset="-34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  <a:defRPr/>
            </a:pPr>
            <a:endParaRPr lang="th-TH" sz="2800" b="1" dirty="0">
              <a:cs typeface="JasmineUPC" pitchFamily="18" charset="-34"/>
            </a:endParaRPr>
          </a:p>
        </p:txBody>
      </p:sp>
      <p:sp>
        <p:nvSpPr>
          <p:cNvPr id="181252" name="ตัวยึดเนื้อหา 2"/>
          <p:cNvSpPr>
            <a:spLocks noGrp="1"/>
          </p:cNvSpPr>
          <p:nvPr>
            <p:ph type="title"/>
          </p:nvPr>
        </p:nvSpPr>
        <p:spPr>
          <a:xfrm>
            <a:off x="500063" y="304800"/>
            <a:ext cx="8358187" cy="1431925"/>
          </a:xfrm>
        </p:spPr>
        <p:txBody>
          <a:bodyPr/>
          <a:lstStyle/>
          <a:p>
            <a:pPr indent="914400"/>
            <a:r>
              <a:rPr lang="th-TH" sz="4000" dirty="0">
                <a:effectLst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83(7) ต้องไม่กระทำการอย่างใดที่เป็นการ            กลั่นแกล้ง กดขี่ หรือข่มเหงกันในการปฏิบัติราชการ</a:t>
            </a:r>
            <a:endParaRPr lang="en-US" sz="4000" dirty="0">
              <a:effectLst/>
              <a:latin typeface="JasmineUPC" pitchFamily="18" charset="-34"/>
              <a:ea typeface="Times New Roman" pitchFamily="18" charset="0"/>
              <a:cs typeface="JasmineUPC" pitchFamily="18" charset="-34"/>
            </a:endParaRPr>
          </a:p>
        </p:txBody>
      </p:sp>
    </p:spTree>
  </p:cSld>
  <p:clrMapOvr>
    <a:masterClrMapping/>
  </p:clrMapOvr>
  <p:transition spd="med">
    <p:randomBar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71500" y="596900"/>
            <a:ext cx="8358188" cy="6000750"/>
          </a:xfrm>
        </p:spPr>
        <p:txBody>
          <a:bodyPr/>
          <a:lstStyle/>
          <a:p>
            <a:pPr marL="0" indent="914400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th-TH" sz="3600" b="1" dirty="0">
                <a:effectLst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83(8) ต้องไม่กระทำการอันเป็นการล่วงละเมิดหรือคุกคามทางเพศตามที่กำหนดในกฎ ก.พ.</a:t>
            </a:r>
            <a:endParaRPr lang="en-US" sz="3600" b="1" dirty="0">
              <a:effectLst/>
              <a:latin typeface="JasmineUPC" pitchFamily="18" charset="-34"/>
              <a:cs typeface="JasmineUPC" pitchFamily="18" charset="-34"/>
            </a:endParaRPr>
          </a:p>
          <a:p>
            <a:pPr marL="342560" indent="-34256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th-TH" sz="3600" b="1" dirty="0">
                <a:solidFill>
                  <a:srgbClr val="FFFFFF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  <a:sym typeface="Webdings" pitchFamily="18" charset="2"/>
              </a:rPr>
              <a:t>   </a:t>
            </a:r>
            <a:r>
              <a:rPr lang="th-TH" sz="3600" b="1" dirty="0">
                <a:solidFill>
                  <a:srgbClr val="FFFF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  <a:sym typeface="Wingdings" pitchFamily="2" charset="2"/>
              </a:rPr>
              <a:t></a:t>
            </a:r>
            <a:r>
              <a:rPr lang="th-TH" sz="3600" b="1" dirty="0">
                <a:solidFill>
                  <a:srgbClr val="FFFF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  <a:sym typeface="Webdings" pitchFamily="18" charset="2"/>
              </a:rPr>
              <a:t>    ล่วงละเมิดทางเพศ   คือ ล่วงเกิน, ฝ่าฝืนจารีต</a:t>
            </a:r>
          </a:p>
          <a:p>
            <a:pPr marL="342560" indent="-342560">
              <a:lnSpc>
                <a:spcPct val="70000"/>
              </a:lnSpc>
              <a:buFont typeface="Wingdings" panose="05000000000000000000" pitchFamily="2" charset="2"/>
              <a:buNone/>
              <a:defRPr/>
            </a:pPr>
            <a:r>
              <a:rPr lang="th-TH" sz="3600" b="1" dirty="0">
                <a:solidFill>
                  <a:srgbClr val="FFFF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  <a:sym typeface="Webdings" pitchFamily="18" charset="2"/>
              </a:rPr>
              <a:t>           ประเพณี, ฝ่าฝืนกฎหมาย  เช่น</a:t>
            </a:r>
          </a:p>
          <a:p>
            <a:pPr marL="342560" indent="-342560">
              <a:lnSpc>
                <a:spcPct val="60000"/>
              </a:lnSpc>
              <a:buFont typeface="Wingdings" panose="05000000000000000000" pitchFamily="2" charset="2"/>
              <a:buNone/>
              <a:defRPr/>
            </a:pPr>
            <a:r>
              <a:rPr lang="th-TH" sz="3600" b="1" dirty="0">
                <a:solidFill>
                  <a:srgbClr val="FFFF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  <a:sym typeface="Webdings" pitchFamily="18" charset="2"/>
              </a:rPr>
              <a:t>           การทำอนาจาร, ข่มขืนกระทำชำเรา</a:t>
            </a:r>
            <a:r>
              <a:rPr lang="th-TH" sz="3600" b="1" dirty="0">
                <a:solidFill>
                  <a:srgbClr val="FFFFFF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  <a:sym typeface="Webdings" pitchFamily="18" charset="2"/>
              </a:rPr>
              <a:t> </a:t>
            </a:r>
          </a:p>
          <a:p>
            <a:pPr marL="342560" indent="-342560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th-TH" sz="3600" b="1" dirty="0">
                <a:solidFill>
                  <a:srgbClr val="FFFFFF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  <a:sym typeface="Webdings" pitchFamily="18" charset="2"/>
              </a:rPr>
              <a:t>   </a:t>
            </a:r>
            <a:r>
              <a:rPr lang="th-TH" sz="3600" dirty="0">
                <a:solidFill>
                  <a:srgbClr val="00FFFF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  <a:sym typeface="Wingdings" pitchFamily="2" charset="2"/>
              </a:rPr>
              <a:t> </a:t>
            </a:r>
            <a:r>
              <a:rPr lang="th-TH" sz="3600" b="1" dirty="0">
                <a:solidFill>
                  <a:srgbClr val="00FFFF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  <a:sym typeface="Webdings" pitchFamily="18" charset="2"/>
              </a:rPr>
              <a:t>คุกคามทางเพศ คือ   ทำให้หวาดกลัว,</a:t>
            </a:r>
          </a:p>
          <a:p>
            <a:pPr marL="342560" indent="-342560">
              <a:lnSpc>
                <a:spcPct val="60000"/>
              </a:lnSpc>
              <a:buFont typeface="Wingdings" panose="05000000000000000000" pitchFamily="2" charset="2"/>
              <a:buNone/>
              <a:defRPr/>
            </a:pPr>
            <a:r>
              <a:rPr lang="th-TH" sz="3600" b="1" dirty="0">
                <a:solidFill>
                  <a:srgbClr val="00FFFF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  <a:sym typeface="Webdings" pitchFamily="18" charset="2"/>
              </a:rPr>
              <a:t>           แสดงอำนาจด้วยกิริยา หรือวาจา                 </a:t>
            </a:r>
          </a:p>
          <a:p>
            <a:pPr marL="342560" indent="-342560">
              <a:lnSpc>
                <a:spcPct val="60000"/>
              </a:lnSpc>
              <a:buFont typeface="Wingdings" panose="05000000000000000000" pitchFamily="2" charset="2"/>
              <a:buNone/>
              <a:defRPr/>
            </a:pPr>
            <a:r>
              <a:rPr lang="th-TH" sz="3600" b="1" dirty="0">
                <a:solidFill>
                  <a:srgbClr val="00FFFF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  <a:sym typeface="Webdings" pitchFamily="18" charset="2"/>
              </a:rPr>
              <a:t>           ให้หวาดกลัว</a:t>
            </a:r>
            <a:r>
              <a:rPr lang="th-TH" sz="3600" dirty="0">
                <a:solidFill>
                  <a:srgbClr val="00FFFF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  <a:sym typeface="Webdings" pitchFamily="18" charset="2"/>
              </a:rPr>
              <a:t> </a:t>
            </a:r>
          </a:p>
          <a:p>
            <a:pPr marL="342560" indent="-342560">
              <a:buFont typeface="Wingdings" panose="05000000000000000000" pitchFamily="2" charset="2"/>
              <a:buNone/>
              <a:defRPr/>
            </a:pPr>
            <a:r>
              <a:rPr lang="th-TH" altLang="zh-CN" sz="3600" b="1" dirty="0">
                <a:solidFill>
                  <a:srgbClr val="FF33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  <a:sym typeface="Webdings" pitchFamily="18" charset="2"/>
              </a:rPr>
              <a:t>       </a:t>
            </a:r>
            <a:r>
              <a:rPr lang="th-TH" altLang="zh-CN" sz="3600" b="1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  <a:sym typeface="Webdings" pitchFamily="18" charset="2"/>
              </a:rPr>
              <a:t>กฎ ก.พ.ว่าด้วยการกระทำการอันเป็นการ</a:t>
            </a:r>
          </a:p>
          <a:p>
            <a:pPr marL="342560" indent="-342560">
              <a:buFont typeface="Wingdings" panose="05000000000000000000" pitchFamily="2" charset="2"/>
              <a:buNone/>
              <a:defRPr/>
            </a:pPr>
            <a:r>
              <a:rPr lang="th-TH" altLang="zh-CN" sz="3600" b="1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  <a:sym typeface="Webdings" pitchFamily="18" charset="2"/>
              </a:rPr>
              <a:t>     ล่วงละเมิดหรือคุกคามทางเพศ พ.ศ.2553</a:t>
            </a:r>
            <a:endParaRPr lang="th-TH" sz="3600" b="1" u="sng" dirty="0"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JasmineUPC" panose="02020603050405020304" pitchFamily="18" charset="-34"/>
              <a:cs typeface="JasmineUPC" panose="02020603050405020304" pitchFamily="18" charset="-34"/>
              <a:sym typeface="Webdings" pitchFamily="18" charset="2"/>
            </a:endParaRPr>
          </a:p>
          <a:p>
            <a:pPr marL="342560" indent="-342560">
              <a:lnSpc>
                <a:spcPct val="60000"/>
              </a:lnSpc>
              <a:buFont typeface="Wingdings" panose="05000000000000000000" pitchFamily="2" charset="2"/>
              <a:buNone/>
              <a:defRPr/>
            </a:pPr>
            <a:endParaRPr lang="th-TH" sz="3600" dirty="0"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6250559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71500" y="0"/>
            <a:ext cx="8039100" cy="1052513"/>
          </a:xfrm>
        </p:spPr>
        <p:txBody>
          <a:bodyPr/>
          <a:lstStyle/>
          <a:p>
            <a:pPr>
              <a:defRPr/>
            </a:pPr>
            <a:r>
              <a:rPr lang="th-TH" altLang="zh-CN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  <a:sym typeface="Webdings" pitchFamily="18" charset="2"/>
              </a:rPr>
              <a:t> </a:t>
            </a:r>
            <a:br>
              <a:rPr lang="th-TH" altLang="zh-CN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  <a:sym typeface="Webdings" pitchFamily="18" charset="2"/>
              </a:rPr>
            </a:br>
            <a:r>
              <a:rPr lang="th-TH" altLang="zh-CN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  <a:sym typeface="Webdings" pitchFamily="18" charset="2"/>
              </a:rPr>
              <a:t>องค์ประกอบ</a:t>
            </a:r>
            <a:r>
              <a:rPr lang="th-TH" altLang="zh-CN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  <a:sym typeface="Webdings" pitchFamily="18" charset="2"/>
              </a:rPr>
              <a:t>การละเมิดหรือคุกคามทางเพศ </a:t>
            </a:r>
            <a:br>
              <a:rPr lang="th-TH" altLang="zh-CN" dirty="0">
                <a:solidFill>
                  <a:srgbClr val="FFFF00"/>
                </a:solidFill>
                <a:latin typeface="KodchiangUPC" pitchFamily="18" charset="-34"/>
                <a:cs typeface="KodchiangUPC" pitchFamily="18" charset="-34"/>
                <a:sym typeface="Webdings" pitchFamily="18" charset="2"/>
              </a:rPr>
            </a:b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714375" y="785813"/>
            <a:ext cx="8072438" cy="5500687"/>
          </a:xfrm>
        </p:spPr>
        <p:txBody>
          <a:bodyPr/>
          <a:lstStyle/>
          <a:p>
            <a:pPr marL="532870" indent="-532870">
              <a:buFont typeface="Wingdings" panose="05000000000000000000" pitchFamily="2" charset="2"/>
              <a:buNone/>
              <a:defRPr/>
            </a:pPr>
            <a:r>
              <a:rPr lang="th-TH" altLang="zh-CN" sz="4000" b="1" dirty="0">
                <a:solidFill>
                  <a:srgbClr val="00FF00"/>
                </a:solidFill>
                <a:effectLst/>
                <a:latin typeface="TH SarabunIT๙" pitchFamily="34" charset="-34"/>
                <a:cs typeface="TH SarabunIT๙" pitchFamily="34" charset="-34"/>
                <a:sym typeface="Webdings" pitchFamily="18" charset="2"/>
              </a:rPr>
              <a:t>   </a:t>
            </a:r>
            <a:r>
              <a:rPr lang="th-TH" altLang="zh-CN" sz="3600" b="1" dirty="0">
                <a:solidFill>
                  <a:srgbClr val="00FF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  <a:sym typeface="Webdings" pitchFamily="18" charset="2"/>
              </a:rPr>
              <a:t>1. กระทำการ ต่อข้าราชการ/ผู้ร่วมปฏิบัติราชการ </a:t>
            </a:r>
          </a:p>
          <a:p>
            <a:pPr marL="532870" indent="-532870">
              <a:buFont typeface="Wingdings" panose="05000000000000000000" pitchFamily="2" charset="2"/>
              <a:buNone/>
              <a:defRPr/>
            </a:pPr>
            <a:r>
              <a:rPr lang="th-TH" altLang="zh-CN" sz="3600" b="1" dirty="0">
                <a:solidFill>
                  <a:srgbClr val="00FF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  <a:sym typeface="Webdings" pitchFamily="18" charset="2"/>
              </a:rPr>
              <a:t>    2. เกิดขึ้นในหรือนอกสถานที่ราชการ</a:t>
            </a:r>
          </a:p>
          <a:p>
            <a:pPr marL="532870" indent="-532870">
              <a:buFont typeface="Wingdings" panose="05000000000000000000" pitchFamily="2" charset="2"/>
              <a:buNone/>
              <a:defRPr/>
            </a:pPr>
            <a:r>
              <a:rPr lang="th-TH" altLang="zh-CN" sz="3600" b="1" dirty="0">
                <a:solidFill>
                  <a:srgbClr val="00FF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  <a:sym typeface="Webdings" pitchFamily="18" charset="2"/>
              </a:rPr>
              <a:t>    3. ผู้ถูกกระทำมิได้ยินยอม/เดือดร้อนรำคาญ </a:t>
            </a:r>
          </a:p>
          <a:p>
            <a:pPr marL="532870" indent="-532870">
              <a:buFont typeface="Wingdings" panose="05000000000000000000" pitchFamily="2" charset="2"/>
              <a:buNone/>
              <a:defRPr/>
            </a:pPr>
            <a:r>
              <a:rPr lang="th-TH" altLang="zh-CN" sz="3600" b="1" dirty="0">
                <a:solidFill>
                  <a:srgbClr val="FFFFFF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  <a:sym typeface="Webdings" pitchFamily="18" charset="2"/>
              </a:rPr>
              <a:t>                   </a:t>
            </a:r>
            <a:r>
              <a:rPr lang="th-TH" altLang="zh-CN" sz="3600" b="1" dirty="0">
                <a:solidFill>
                  <a:srgbClr val="FFFF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  <a:sym typeface="Webdings" pitchFamily="18" charset="2"/>
              </a:rPr>
              <a:t>โดยกระทำการ ดังต่อไปนี้</a:t>
            </a:r>
          </a:p>
          <a:p>
            <a:pPr marL="532870" indent="-532870">
              <a:buFont typeface="Wingdings" panose="05000000000000000000" pitchFamily="2" charset="2"/>
              <a:buNone/>
              <a:defRPr/>
            </a:pPr>
            <a:r>
              <a:rPr lang="th-TH" altLang="zh-CN" sz="3600" b="1" dirty="0">
                <a:solidFill>
                  <a:srgbClr val="FFFFFF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  <a:sym typeface="Webdings" pitchFamily="18" charset="2"/>
              </a:rPr>
              <a:t>    1. ด้วยการสัมผัสทางกายที่มีไปในทางเพศ เช่น จูบ</a:t>
            </a:r>
          </a:p>
          <a:p>
            <a:pPr marL="532870" indent="-532870">
              <a:buFont typeface="Wingdings" panose="05000000000000000000" pitchFamily="2" charset="2"/>
              <a:buNone/>
              <a:defRPr/>
            </a:pPr>
            <a:r>
              <a:rPr lang="th-TH" altLang="zh-CN" sz="3600" b="1" dirty="0">
                <a:solidFill>
                  <a:srgbClr val="FFFFFF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  <a:sym typeface="Webdings" pitchFamily="18" charset="2"/>
              </a:rPr>
              <a:t>        โอบกอด จับอวัยวะส่วนใดส่วนหนึ่ง เป็นต้น</a:t>
            </a:r>
          </a:p>
          <a:p>
            <a:pPr marL="532870" indent="-532870">
              <a:buFont typeface="Wingdings" panose="05000000000000000000" pitchFamily="2" charset="2"/>
              <a:buNone/>
              <a:defRPr/>
            </a:pPr>
            <a:r>
              <a:rPr lang="th-TH" altLang="zh-CN" sz="3600" b="1" dirty="0">
                <a:solidFill>
                  <a:srgbClr val="FFFFFF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  <a:sym typeface="Webdings" pitchFamily="18" charset="2"/>
              </a:rPr>
              <a:t>    </a:t>
            </a:r>
            <a:r>
              <a:rPr lang="th-TH" altLang="zh-CN" sz="3600" b="1" dirty="0">
                <a:solidFill>
                  <a:srgbClr val="FF66FF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  <a:sym typeface="Webdings" pitchFamily="18" charset="2"/>
              </a:rPr>
              <a:t>2. ด้วยวาจาที่ส่อไปในทางเพศ เช่น วิพากษ์วิจารณ์</a:t>
            </a:r>
          </a:p>
          <a:p>
            <a:pPr marL="532870" indent="-532870">
              <a:buFont typeface="Wingdings" panose="05000000000000000000" pitchFamily="2" charset="2"/>
              <a:buNone/>
              <a:defRPr/>
            </a:pPr>
            <a:r>
              <a:rPr lang="th-TH" altLang="zh-CN" sz="3600" b="1" dirty="0">
                <a:solidFill>
                  <a:srgbClr val="FF66FF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  <a:sym typeface="Webdings" pitchFamily="18" charset="2"/>
              </a:rPr>
              <a:t>        ร่างกาย พูดหยอกล้อ พูดหยาบคาย เป็นต้น</a:t>
            </a:r>
            <a:endParaRPr lang="th-TH" sz="3600" b="1" dirty="0">
              <a:solidFill>
                <a:srgbClr val="FF66FF"/>
              </a:solidFill>
              <a:effectLst/>
              <a:latin typeface="JasmineUPC" panose="02020603050405020304" pitchFamily="18" charset="-34"/>
              <a:cs typeface="JasmineUPC" panose="02020603050405020304" pitchFamily="18" charset="-34"/>
              <a:sym typeface="Webdings" pitchFamily="18" charset="2"/>
            </a:endParaRPr>
          </a:p>
          <a:p>
            <a:pPr>
              <a:defRPr/>
            </a:pPr>
            <a:endParaRPr lang="th-TH" sz="36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2902887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785813" y="1071563"/>
            <a:ext cx="8072437" cy="5072062"/>
          </a:xfrm>
        </p:spPr>
        <p:txBody>
          <a:bodyPr/>
          <a:lstStyle/>
          <a:p>
            <a:pPr marL="532870" indent="-532870">
              <a:buFont typeface="Wingdings" panose="05000000000000000000" pitchFamily="2" charset="2"/>
              <a:buNone/>
              <a:defRPr/>
            </a:pPr>
            <a:r>
              <a:rPr lang="th-TH" altLang="zh-CN" sz="3600" b="1" dirty="0">
                <a:solidFill>
                  <a:srgbClr val="FFC000"/>
                </a:solidFill>
                <a:latin typeface="TH SarabunIT๙" pitchFamily="34" charset="-34"/>
                <a:cs typeface="TH SarabunIT๙" pitchFamily="34" charset="-34"/>
                <a:sym typeface="Webdings" pitchFamily="18" charset="2"/>
              </a:rPr>
              <a:t>  </a:t>
            </a:r>
            <a:r>
              <a:rPr lang="th-TH" altLang="zh-CN" sz="3600" b="1" dirty="0">
                <a:solidFill>
                  <a:srgbClr val="FFC000"/>
                </a:solidFill>
                <a:latin typeface="JasmineUPC" pitchFamily="18" charset="-34"/>
                <a:cs typeface="JasmineUPC" pitchFamily="18" charset="-34"/>
                <a:sym typeface="Webdings" pitchFamily="18" charset="2"/>
              </a:rPr>
              <a:t>๓. ด้วยอากัปกิริยาที่ส่อไปในทางเพศ เช่น การ               ใช้สายตาลวนลาม การทำสัญญาณ หรือ  สัญลักษณ์ใดๆ เป็นต้น</a:t>
            </a:r>
          </a:p>
          <a:p>
            <a:pPr marL="532870" indent="-532870">
              <a:buFont typeface="Wingdings" panose="05000000000000000000" pitchFamily="2" charset="2"/>
              <a:buNone/>
              <a:defRPr/>
            </a:pPr>
            <a:r>
              <a:rPr lang="th-TH" altLang="zh-CN" sz="3600" b="1" dirty="0">
                <a:solidFill>
                  <a:srgbClr val="FF99FF"/>
                </a:solidFill>
                <a:latin typeface="JasmineUPC" pitchFamily="18" charset="-34"/>
                <a:cs typeface="JasmineUPC" pitchFamily="18" charset="-34"/>
                <a:sym typeface="Webdings" pitchFamily="18" charset="2"/>
              </a:rPr>
              <a:t>  ๔. แสดงหรือสื่อสารด้วยวิธีการใด ที่ส่อไปใน ทางเพศ  เช่น แสดงรูปลามกอนาจาร ส่งจดหมาย ข้อความ หรือ การสื่อสารรูปแบบอื่น เป็นต้น</a:t>
            </a:r>
          </a:p>
          <a:p>
            <a:pPr marL="532870" indent="-532870">
              <a:buFont typeface="Wingdings" panose="05000000000000000000" pitchFamily="2" charset="2"/>
              <a:buNone/>
              <a:defRPr/>
            </a:pPr>
            <a:r>
              <a:rPr lang="th-TH" altLang="zh-CN" sz="3600" b="1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  <a:sym typeface="Webdings" pitchFamily="18" charset="2"/>
              </a:rPr>
              <a:t>  </a:t>
            </a:r>
            <a:r>
              <a:rPr lang="th-TH" altLang="zh-CN" sz="3600" b="1" dirty="0">
                <a:solidFill>
                  <a:srgbClr val="00FF00"/>
                </a:solidFill>
                <a:latin typeface="JasmineUPC" pitchFamily="18" charset="-34"/>
                <a:cs typeface="JasmineUPC" pitchFamily="18" charset="-34"/>
                <a:sym typeface="Webdings" pitchFamily="18" charset="2"/>
              </a:rPr>
              <a:t>๕. แสดงพฤติกรรมอื่นใดที่ส่อไปในทางเพศ ซึ่งผู้ถูกกระทำไม่พึงประสงค์หรือเดือดร้อนรำคาญ</a:t>
            </a:r>
            <a:endParaRPr lang="th-TH" sz="3600" b="1" dirty="0">
              <a:solidFill>
                <a:srgbClr val="00FF00"/>
              </a:solidFill>
              <a:latin typeface="JasmineUPC" pitchFamily="18" charset="-34"/>
              <a:cs typeface="JasmineUPC" pitchFamily="18" charset="-34"/>
              <a:sym typeface="Webdings" pitchFamily="18" charset="2"/>
            </a:endParaRPr>
          </a:p>
          <a:p>
            <a:pPr>
              <a:defRPr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21221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1">
            <a:extLst>
              <a:ext uri="{FF2B5EF4-FFF2-40B4-BE49-F238E27FC236}">
                <a16:creationId xmlns:a16="http://schemas.microsoft.com/office/drawing/2014/main" id="{5592BA09-B600-4583-B6BE-19700AF5D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1357313"/>
            <a:ext cx="8715375" cy="483235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   มาตรา 5 มาตรฐานทางจริยธรรม คือ หลักเกณฑ์การประพฤติปฏิบัติ    อย่างมีคุณธรรมของเจ้าหน้าที่ของรัฐ ซึ่งจะต้องประกอบด้วย</a:t>
            </a:r>
            <a:endParaRPr kumimoji="0" lang="en-US" altLang="th-TH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asmineUPC" panose="02020603050405020304" pitchFamily="18" charset="-34"/>
              <a:ea typeface="Calibri" panose="020F0502020204030204" pitchFamily="34" charset="0"/>
              <a:cs typeface="JasmineUPC" panose="02020603050405020304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th-TH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   (1) </a:t>
            </a:r>
            <a:r>
              <a:rPr kumimoji="0" lang="th-TH" altLang="th-TH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ยึดมั่นในสถาบันหลักของประเทศ อันได้แก่ ชาติ ศาสนา พระมหากษัตริย์ และการปกครองระบอบประชาธิปไตยอันมีพระมหากษัตริย์ทรงเป็นประมุข</a:t>
            </a:r>
            <a:endParaRPr kumimoji="0" lang="en-US" altLang="th-TH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asmineUPC" panose="02020603050405020304" pitchFamily="18" charset="-34"/>
              <a:ea typeface="Calibri" panose="020F0502020204030204" pitchFamily="34" charset="0"/>
              <a:cs typeface="JasmineUPC" panose="02020603050405020304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th-TH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   </a:t>
            </a:r>
            <a:r>
              <a:rPr kumimoji="0" lang="th-TH" altLang="th-TH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(</a:t>
            </a:r>
            <a:r>
              <a:rPr kumimoji="0" lang="en-US" altLang="th-TH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2) </a:t>
            </a:r>
            <a:r>
              <a:rPr kumimoji="0" lang="th-TH" altLang="th-TH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ซื่อสัตย์สุจริต มีจิตสานึกที่ดี และรับผิดชอบต่อหน้าที่</a:t>
            </a:r>
            <a:endParaRPr kumimoji="0" lang="en-US" altLang="th-TH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asmineUPC" panose="02020603050405020304" pitchFamily="18" charset="-34"/>
              <a:ea typeface="Calibri" panose="020F0502020204030204" pitchFamily="34" charset="0"/>
              <a:cs typeface="JasmineUPC" panose="02020603050405020304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th-TH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   (3) </a:t>
            </a:r>
            <a:r>
              <a:rPr kumimoji="0" lang="th-TH" altLang="th-TH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กล้าตัดสินใจและกระทาในสิ่งที่ถูกต้องชอบธรรม</a:t>
            </a:r>
            <a:endParaRPr kumimoji="0" lang="en-US" altLang="th-TH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asmineUPC" panose="02020603050405020304" pitchFamily="18" charset="-34"/>
              <a:ea typeface="Calibri" panose="020F0502020204030204" pitchFamily="34" charset="0"/>
              <a:cs typeface="JasmineUPC" panose="02020603050405020304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th-TH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   (4) </a:t>
            </a:r>
            <a:r>
              <a:rPr kumimoji="0" lang="th-TH" altLang="th-TH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คิดถึงประโยชน์ส่วนรวมมากกว่าประโยชน์ส่วนตัว และมีจิตสาธารณะ</a:t>
            </a:r>
            <a:endParaRPr kumimoji="0" lang="en-US" altLang="th-TH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asmineUPC" panose="02020603050405020304" pitchFamily="18" charset="-34"/>
              <a:ea typeface="Calibri" panose="020F0502020204030204" pitchFamily="34" charset="0"/>
              <a:cs typeface="JasmineUPC" panose="02020603050405020304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th-TH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   (5) </a:t>
            </a:r>
            <a:r>
              <a:rPr kumimoji="0" lang="th-TH" altLang="th-TH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มุ่งผลสัมฤทธิ์ของงาน</a:t>
            </a:r>
            <a:endParaRPr kumimoji="0" lang="en-US" altLang="th-TH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asmineUPC" panose="02020603050405020304" pitchFamily="18" charset="-34"/>
              <a:ea typeface="Calibri" panose="020F0502020204030204" pitchFamily="34" charset="0"/>
              <a:cs typeface="JasmineUPC" panose="02020603050405020304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th-TH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   (6) </a:t>
            </a:r>
            <a:r>
              <a:rPr kumimoji="0" lang="th-TH" altLang="th-TH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ปฏิบัติหน้าที่อย่างเป็นธรรมและไม่เลือกปฏิบัติ</a:t>
            </a:r>
            <a:endParaRPr kumimoji="0" lang="en-US" altLang="th-TH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asmineUPC" panose="02020603050405020304" pitchFamily="18" charset="-34"/>
              <a:ea typeface="Calibri" panose="020F0502020204030204" pitchFamily="34" charset="0"/>
              <a:cs typeface="JasmineUPC" panose="02020603050405020304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th-TH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   (7) </a:t>
            </a:r>
            <a:r>
              <a:rPr kumimoji="0" lang="th-TH" altLang="th-TH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ดำรงตนเป็นแบบอย่างที่ดีและรักษาภาพลักษณ์ของทางราชการ</a:t>
            </a:r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90D990CA-5AA5-4819-8379-20471E2EE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4438" y="642938"/>
            <a:ext cx="6964362" cy="5842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พระราชบัญญัติมาตรฐานทางจริยธรรม พ</a:t>
            </a:r>
            <a:r>
              <a:rPr kumimoji="0" lang="en-US" altLang="th-TH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.</a:t>
            </a:r>
            <a:r>
              <a:rPr kumimoji="0" lang="th-TH" altLang="th-TH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ศ</a:t>
            </a:r>
            <a:r>
              <a:rPr kumimoji="0" lang="en-US" altLang="th-TH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. 2562</a:t>
            </a:r>
            <a:endParaRPr kumimoji="0" lang="th-TH" altLang="th-TH" sz="32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JasmineUPC" panose="02020603050405020304" pitchFamily="18" charset="-34"/>
              <a:ea typeface="Calibri" panose="020F0502020204030204" pitchFamily="34" charset="0"/>
              <a:cs typeface="JasmineUPC" panose="02020603050405020304" pitchFamily="18" charset="-34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-214313" y="214313"/>
            <a:ext cx="9144001" cy="2000250"/>
          </a:xfrm>
        </p:spPr>
        <p:txBody>
          <a:bodyPr/>
          <a:lstStyle/>
          <a:p>
            <a:pPr marL="0" indent="914400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th-TH" sz="4000" b="1" dirty="0">
                <a:effectLst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มาตรา 83(9) ต้องไม่ดูหมิ่น เหยียดหยาม กดขี่ </a:t>
            </a:r>
          </a:p>
          <a:p>
            <a:pPr marL="0" indent="914400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th-TH" sz="4000" b="1" dirty="0">
                <a:effectLst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  หรือข่มเหงประชาชนผู้ติดต่อราชการ</a:t>
            </a:r>
            <a:endParaRPr lang="en-US" sz="4000" b="1" dirty="0">
              <a:effectLst/>
              <a:latin typeface="JasmineUPC" pitchFamily="18" charset="-34"/>
              <a:ea typeface="Times New Roman" pitchFamily="18" charset="0"/>
              <a:cs typeface="JasmineUPC" pitchFamily="18" charset="-34"/>
            </a:endParaRPr>
          </a:p>
          <a:p>
            <a:pPr>
              <a:defRPr/>
            </a:pPr>
            <a:endParaRPr lang="th-TH" dirty="0"/>
          </a:p>
        </p:txBody>
      </p:sp>
      <p:sp>
        <p:nvSpPr>
          <p:cNvPr id="185347" name="Rectangle 1"/>
          <p:cNvSpPr>
            <a:spLocks noChangeArrowheads="1"/>
          </p:cNvSpPr>
          <p:nvPr/>
        </p:nvSpPr>
        <p:spPr bwMode="auto">
          <a:xfrm>
            <a:off x="1071563" y="1500188"/>
            <a:ext cx="742950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  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“</a:t>
            </a:r>
            <a:r>
              <a:rPr kumimoji="0" lang="th-TH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ดูหมิ่น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”</a:t>
            </a:r>
            <a:r>
              <a:rPr kumimoji="0" lang="th-TH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 หมายถึง สบประมาท ดูถูกว่าไม่ดี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JasmineUPC" pitchFamily="18" charset="-34"/>
              <a:ea typeface="Times New Roman" pitchFamily="18" charset="0"/>
              <a:cs typeface="JasmineUPC" pitchFamily="18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   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“</a:t>
            </a:r>
            <a:r>
              <a:rPr kumimoji="0" lang="th-TH" sz="36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เหยียดหยาม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”</a:t>
            </a:r>
            <a:r>
              <a:rPr kumimoji="0" lang="th-TH" sz="36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 หมายถึง ดูหมิ่น ดูถูกหรือ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     รังเกียจโดยเหยียดให้ต่ำลง เช่น เหยียดหยาม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      คนลงเป็นสัตว์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JasmineUPC" pitchFamily="18" charset="-34"/>
              <a:ea typeface="Times New Roman" pitchFamily="18" charset="0"/>
              <a:cs typeface="JasmineUPC" pitchFamily="18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   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“</a:t>
            </a:r>
            <a:r>
              <a:rPr kumimoji="0" lang="th-TH" sz="36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กดขี่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”</a:t>
            </a:r>
            <a:r>
              <a:rPr kumimoji="0" lang="th-TH" sz="36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  หมายถึง ข่มให้อยู่ในอำนาจของตน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     ใช้อำนาจบังคับเอา แสดงอำนาจเอา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JasmineUPC" pitchFamily="18" charset="-34"/>
              <a:ea typeface="Times New Roman" pitchFamily="18" charset="0"/>
              <a:cs typeface="JasmineUPC" pitchFamily="18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   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“</a:t>
            </a:r>
            <a:r>
              <a:rPr kumimoji="0" lang="th-TH" sz="36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ข่มเหง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”</a:t>
            </a:r>
            <a:r>
              <a:rPr kumimoji="0" lang="th-TH" sz="36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 หมายถึง ใช้กำลังรังแก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Oval 2"/>
          <p:cNvSpPr>
            <a:spLocks noChangeArrowheads="1"/>
          </p:cNvSpPr>
          <p:nvPr/>
        </p:nvSpPr>
        <p:spPr bwMode="auto">
          <a:xfrm>
            <a:off x="914400" y="457200"/>
            <a:ext cx="7315200" cy="6096000"/>
          </a:xfrm>
          <a:prstGeom prst="ellipse">
            <a:avLst/>
          </a:prstGeom>
          <a:noFill/>
          <a:ln w="18097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ngsana New"/>
            </a:endParaRPr>
          </a:p>
        </p:txBody>
      </p:sp>
      <p:sp>
        <p:nvSpPr>
          <p:cNvPr id="186371" name="Oval 3"/>
          <p:cNvSpPr>
            <a:spLocks noChangeArrowheads="1"/>
          </p:cNvSpPr>
          <p:nvPr/>
        </p:nvSpPr>
        <p:spPr bwMode="auto">
          <a:xfrm>
            <a:off x="2571750" y="357188"/>
            <a:ext cx="3643313" cy="1285875"/>
          </a:xfrm>
          <a:prstGeom prst="ellipse">
            <a:avLst/>
          </a:prstGeom>
          <a:gradFill rotWithShape="0">
            <a:gsLst>
              <a:gs pos="0">
                <a:srgbClr val="FF8200"/>
              </a:gs>
              <a:gs pos="10001">
                <a:srgbClr val="FF0000"/>
              </a:gs>
              <a:gs pos="35001">
                <a:srgbClr val="BA0066"/>
              </a:gs>
              <a:gs pos="70000">
                <a:srgbClr val="66008F"/>
              </a:gs>
              <a:gs pos="100000">
                <a:srgbClr val="000082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ngsana New"/>
            </a:endParaRP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000250" y="214313"/>
            <a:ext cx="4286250" cy="1357312"/>
          </a:xfrm>
        </p:spPr>
        <p:txBody>
          <a:bodyPr/>
          <a:lstStyle/>
          <a:p>
            <a:pPr eaLnBrk="1" hangingPunct="1">
              <a:defRPr/>
            </a:pPr>
            <a:r>
              <a:rPr lang="th-TH" sz="6000" b="0" dirty="0">
                <a:solidFill>
                  <a:schemeClr val="hlink"/>
                </a:solidFill>
              </a:rPr>
              <a:t>         </a:t>
            </a:r>
            <a:r>
              <a:rPr lang="th-TH" sz="7200" dirty="0">
                <a:solidFill>
                  <a:schemeClr val="hlink"/>
                </a:solidFill>
              </a:rPr>
              <a:t>มาตรา 85</a:t>
            </a: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57313" y="2357438"/>
            <a:ext cx="7286625" cy="3071812"/>
          </a:xfrm>
        </p:spPr>
        <p:txBody>
          <a:bodyPr/>
          <a:lstStyle/>
          <a:p>
            <a:pPr eaLnBrk="1" hangingPunct="1">
              <a:defRPr/>
            </a:pPr>
            <a:r>
              <a:rPr lang="th-TH" sz="6000" b="1" dirty="0">
                <a:solidFill>
                  <a:srgbClr val="FFFF00"/>
                </a:solidFill>
                <a:effectLst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การกระทำผิดวินัยในลักษณะดังต่อไปนี้ เป็นความผิดวินัยอย่างร้ายแรง</a:t>
            </a:r>
            <a:endParaRPr lang="en-US" sz="6000" b="1" dirty="0">
              <a:solidFill>
                <a:srgbClr val="FFFF00"/>
              </a:solidFill>
              <a:effectLst/>
              <a:latin typeface="JasmineUPC" pitchFamily="18" charset="-34"/>
              <a:cs typeface="JasmineUPC" pitchFamily="18" charset="-34"/>
            </a:endParaRPr>
          </a:p>
          <a:p>
            <a:pPr eaLnBrk="1" hangingPunct="1">
              <a:defRPr/>
            </a:pPr>
            <a:endParaRPr lang="th-TH" sz="6000" b="1" dirty="0"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  <a:p>
            <a:pPr eaLnBrk="1" hangingPunct="1">
              <a:defRPr/>
            </a:pPr>
            <a:r>
              <a:rPr lang="th-TH" sz="6000" b="1" dirty="0">
                <a:solidFill>
                  <a:srgbClr val="F2F2F2"/>
                </a:solidFill>
                <a:effectLst/>
                <a:latin typeface="Browallia New" pitchFamily="34" charset="-34"/>
                <a:sym typeface="Wingdings" pitchFamily="2" charset="2"/>
              </a:rPr>
              <a:t>  </a:t>
            </a:r>
            <a:endParaRPr lang="th-TH" sz="6000" b="1" dirty="0">
              <a:solidFill>
                <a:srgbClr val="00FF00"/>
              </a:solidFill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1428750" y="4500563"/>
            <a:ext cx="750093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th-TH" sz="3600" b="1" i="0" u="none" strike="noStrike" kern="0" cap="none" spc="0" normalizeH="0" baseline="0" noProof="0" dirty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/>
              <a:ea typeface="+mn-ea"/>
              <a:cs typeface="Angsana New"/>
            </a:endParaRPr>
          </a:p>
        </p:txBody>
      </p:sp>
    </p:spTree>
    <p:extLst>
      <p:ext uri="{BB962C8B-B14F-4D97-AF65-F5344CB8AC3E}">
        <p14:creationId xmlns:p14="http://schemas.microsoft.com/office/powerpoint/2010/main" val="2127235316"/>
      </p:ext>
    </p:extLst>
  </p:cSld>
  <p:clrMapOvr>
    <a:masterClrMapping/>
  </p:clrMapOvr>
  <p:transition spd="med">
    <p:randomBar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ตัวยึดเนื้อหา 2"/>
          <p:cNvSpPr>
            <a:spLocks noGrp="1"/>
          </p:cNvSpPr>
          <p:nvPr>
            <p:ph idx="1"/>
          </p:nvPr>
        </p:nvSpPr>
        <p:spPr>
          <a:xfrm>
            <a:off x="1000125" y="500063"/>
            <a:ext cx="7543800" cy="3143250"/>
          </a:xfrm>
        </p:spPr>
        <p:txBody>
          <a:bodyPr/>
          <a:lstStyle/>
          <a:p>
            <a:pPr marL="0" indent="0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th-TH" sz="4000" b="1" dirty="0">
                <a:solidFill>
                  <a:srgbClr val="FFFF00"/>
                </a:solidFill>
                <a:effectLst/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85(1) ปฏิบัติหรือละเว้นการปฏิบัติหน้าที่ราชการโดยมิชอบเพื่อ ให้เกิดความเสียหายอย่างร้ายแรงแก่ผู้หนึ่งผู้ใด หรือ</a:t>
            </a:r>
          </a:p>
          <a:p>
            <a:pPr marL="0" indent="914400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th-TH" sz="4000" b="1" dirty="0">
                <a:effectLst/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ปฏิบัติหรือละเว้นการปฏิบัติหน้าที่ราชการโดยทุจริต</a:t>
            </a:r>
            <a:endParaRPr lang="en-US" sz="4000" b="1" dirty="0">
              <a:effectLst/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187395" name="สี่เหลี่ยมผืนผ้า 4"/>
          <p:cNvSpPr>
            <a:spLocks noChangeArrowheads="1"/>
          </p:cNvSpPr>
          <p:nvPr/>
        </p:nvSpPr>
        <p:spPr bwMode="auto">
          <a:xfrm>
            <a:off x="1000125" y="3714750"/>
            <a:ext cx="7500938" cy="203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1363" marR="0" lvl="1" indent="-284163" algn="l" defTabSz="914400" rtl="0" eaLnBrk="1" fontAlgn="base" latinLnBrk="0" hangingPunct="1">
              <a:lnSpc>
                <a:spcPct val="6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rPr>
              <a:t>  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ประมวลกฎหมายอาญา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“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โดยทุจริต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”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JasmineUPC" pitchFamily="18" charset="-34"/>
              <a:ea typeface="+mn-ea"/>
              <a:cs typeface="JasmineUPC" pitchFamily="18" charset="-34"/>
            </a:endParaRPr>
          </a:p>
          <a:p>
            <a:pPr marL="741363" marR="0" lvl="1" indent="-284163" algn="l" defTabSz="914400" rtl="0" eaLnBrk="1" fontAlgn="base" latinLnBrk="0" hangingPunct="1">
              <a:lnSpc>
                <a:spcPct val="6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หมายถึง  เพื่อ แสวงหาประโยชน์ที่มิควร</a:t>
            </a:r>
          </a:p>
          <a:p>
            <a:pPr marL="741363" marR="0" lvl="1" indent="-284163" algn="l" defTabSz="914400" rtl="0" eaLnBrk="1" fontAlgn="base" latinLnBrk="0" hangingPunct="1">
              <a:lnSpc>
                <a:spcPct val="6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ได้โดยชอบด้วยกฎหมายสำหรับตนเอง </a:t>
            </a:r>
          </a:p>
          <a:p>
            <a:pPr marL="741363" marR="0" lvl="1" indent="-284163" algn="l" defTabSz="914400" rtl="0" eaLnBrk="1" fontAlgn="base" latinLnBrk="0" hangingPunct="1">
              <a:lnSpc>
                <a:spcPct val="6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itchFamily="18" charset="-34"/>
                <a:ea typeface="+mn-ea"/>
                <a:cs typeface="JasmineUPC" pitchFamily="18" charset="-34"/>
              </a:rPr>
              <a:t>หรือผู้อื่น</a:t>
            </a:r>
            <a:endParaRPr kumimoji="0" lang="th-TH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JasmineUPC" pitchFamily="18" charset="-34"/>
              <a:ea typeface="+mn-ea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296160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>
            <a:extLst>
              <a:ext uri="{FF2B5EF4-FFF2-40B4-BE49-F238E27FC236}">
                <a16:creationId xmlns:a16="http://schemas.microsoft.com/office/drawing/2014/main" id="{DD0128BE-2C38-4A26-A885-29BC765DC1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37219" y="188640"/>
            <a:ext cx="6485583" cy="1003300"/>
          </a:xfrm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th-TH" altLang="th-TH" sz="4950" dirty="0">
                <a:solidFill>
                  <a:srgbClr val="FF00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อำนาจ/หน้าที่ราชการ..เกิดจาก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05524604-21F1-4F97-BA4C-FF9810BC2D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5556" y="1340768"/>
            <a:ext cx="7992887" cy="4756297"/>
          </a:xfrm>
          <a:solidFill>
            <a:srgbClr val="000066"/>
          </a:solidFill>
          <a:ln>
            <a:solidFill>
              <a:schemeClr val="folHlink"/>
            </a:solidFill>
          </a:ln>
        </p:spPr>
        <p:txBody>
          <a:bodyPr/>
          <a:lstStyle/>
          <a:p>
            <a:pPr marL="0" eaLnBrk="1" hangingPunct="1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sz="3300" b="1" dirty="0">
                <a:solidFill>
                  <a:schemeClr val="bg1"/>
                </a:solidFill>
                <a:effectLst/>
                <a:cs typeface="KodchiangUPC" pitchFamily="18" charset="-34"/>
              </a:rPr>
              <a:t> </a:t>
            </a:r>
            <a:r>
              <a:rPr lang="en-US" sz="3600" b="1" dirty="0">
                <a:solidFill>
                  <a:srgbClr val="00FF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1</a:t>
            </a:r>
            <a:r>
              <a:rPr lang="th-TH" sz="3600" b="1" dirty="0">
                <a:solidFill>
                  <a:srgbClr val="00FF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. มาตรฐานกำหนดตำแหน่ง เช่น</a:t>
            </a:r>
            <a:r>
              <a:rPr lang="en-US" sz="3600" b="1" dirty="0">
                <a:solidFill>
                  <a:srgbClr val="00FF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endParaRPr lang="th-TH" sz="3600" b="1" dirty="0">
              <a:solidFill>
                <a:srgbClr val="00FF00"/>
              </a:solidFill>
              <a:effectLst/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0" eaLnBrk="1" hangingPunct="1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th-TH" sz="3600" b="1" dirty="0">
                <a:solidFill>
                  <a:srgbClr val="00FF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      นายแพทย์/พยาบาล/</a:t>
            </a:r>
          </a:p>
          <a:p>
            <a:pPr marL="0" eaLnBrk="1" hangingPunct="1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th-TH" sz="3600" b="1" dirty="0">
                <a:solidFill>
                  <a:schemeClr val="tx1">
                    <a:lumMod val="95000"/>
                  </a:schemeClr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en-US" sz="3600" b="1" dirty="0">
                <a:solidFill>
                  <a:srgbClr val="FF33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2. </a:t>
            </a:r>
            <a:r>
              <a:rPr lang="th-TH" sz="3600" b="1" dirty="0">
                <a:solidFill>
                  <a:srgbClr val="FF33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กฎหมายกำหนดไว้</a:t>
            </a:r>
            <a:r>
              <a:rPr lang="en-US" sz="3600" b="1" dirty="0">
                <a:solidFill>
                  <a:srgbClr val="FF33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sz="3600" b="1" dirty="0">
                <a:solidFill>
                  <a:srgbClr val="FF33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เช่น  พ.ร.บ.ยา/พ.ร.บ.ระเบียบ</a:t>
            </a:r>
          </a:p>
          <a:p>
            <a:pPr marL="0" eaLnBrk="1" hangingPunct="1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th-TH" sz="3600" b="1" dirty="0">
                <a:solidFill>
                  <a:srgbClr val="FF33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     ข้าราชการพลเรือน</a:t>
            </a:r>
          </a:p>
          <a:p>
            <a:pPr marL="0" eaLnBrk="1" hangingPunct="1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th-TH" sz="3600" b="1" dirty="0">
                <a:solidFill>
                  <a:schemeClr val="tx1">
                    <a:lumMod val="95000"/>
                  </a:schemeClr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en-US" sz="3600" b="1" dirty="0">
                <a:solidFill>
                  <a:schemeClr val="tx1">
                    <a:lumMod val="95000"/>
                  </a:schemeClr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3. </a:t>
            </a:r>
            <a:r>
              <a:rPr lang="th-TH" sz="3600" b="1" dirty="0">
                <a:solidFill>
                  <a:schemeClr val="tx1">
                    <a:lumMod val="95000"/>
                  </a:schemeClr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มีคำสั่ง/มีการมอบหมายโดยผู้บังคับบัญชา เช่น</a:t>
            </a:r>
            <a:r>
              <a:rPr lang="en-US" sz="3600" b="1" dirty="0">
                <a:solidFill>
                  <a:schemeClr val="tx1">
                    <a:lumMod val="95000"/>
                  </a:schemeClr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endParaRPr lang="th-TH" sz="3600" b="1" dirty="0">
              <a:solidFill>
                <a:schemeClr val="tx1">
                  <a:lumMod val="95000"/>
                </a:schemeClr>
              </a:solidFill>
              <a:effectLst/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0" eaLnBrk="1" hangingPunct="1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th-TH" sz="3600" b="1" dirty="0">
                <a:solidFill>
                  <a:schemeClr val="tx1">
                    <a:lumMod val="95000"/>
                  </a:schemeClr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     คณะกรรมการตรวจรับพัสดุ</a:t>
            </a:r>
          </a:p>
          <a:p>
            <a:pPr marL="0" eaLnBrk="1" hangingPunct="1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th-TH" sz="3600" b="1" dirty="0">
                <a:solidFill>
                  <a:schemeClr val="tx1">
                    <a:lumMod val="95000"/>
                  </a:schemeClr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en-US" sz="3600" b="1" dirty="0">
                <a:solidFill>
                  <a:srgbClr val="00B0F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4. </a:t>
            </a:r>
            <a:r>
              <a:rPr lang="th-TH" sz="3600" b="1" dirty="0">
                <a:solidFill>
                  <a:srgbClr val="00B0F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พฤตินัยปฏิบัติ</a:t>
            </a:r>
          </a:p>
        </p:txBody>
      </p:sp>
    </p:spTree>
    <p:extLst>
      <p:ext uri="{BB962C8B-B14F-4D97-AF65-F5344CB8AC3E}">
        <p14:creationId xmlns:p14="http://schemas.microsoft.com/office/powerpoint/2010/main" val="2156303145"/>
      </p:ext>
    </p:extLst>
  </p:cSld>
  <p:clrMapOvr>
    <a:masterClrMapping/>
  </p:clrMapOvr>
  <p:transition spd="med">
    <p:randomBar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A16C7504-AA47-43A4-9C2A-E7463B9C22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119" y="548680"/>
            <a:ext cx="6858000" cy="742950"/>
          </a:xfrm>
          <a:ln>
            <a:solidFill>
              <a:srgbClr val="003300"/>
            </a:solidFill>
          </a:ln>
        </p:spPr>
        <p:txBody>
          <a:bodyPr/>
          <a:lstStyle/>
          <a:p>
            <a:pPr algn="ctr"/>
            <a:r>
              <a:rPr lang="th-TH" altLang="th-TH" sz="4400" dirty="0">
                <a:solidFill>
                  <a:srgbClr val="FFFF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ประมวลกฎหมายอาญา</a:t>
            </a:r>
            <a:r>
              <a:rPr lang="th-TH" altLang="th-TH" sz="4400" dirty="0">
                <a:solidFill>
                  <a:srgbClr val="FF33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altLang="th-TH" sz="4400" dirty="0">
                <a:solidFill>
                  <a:srgbClr val="FFFF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มาตรา 157</a:t>
            </a:r>
          </a:p>
        </p:txBody>
      </p:sp>
      <p:sp>
        <p:nvSpPr>
          <p:cNvPr id="194563" name="Rectangle 3">
            <a:extLst>
              <a:ext uri="{FF2B5EF4-FFF2-40B4-BE49-F238E27FC236}">
                <a16:creationId xmlns:a16="http://schemas.microsoft.com/office/drawing/2014/main" id="{BCBDA62D-A0D8-4A49-83AF-271461880A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6638" y="1332706"/>
            <a:ext cx="7446962" cy="419258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th-TH" sz="3300" b="1" dirty="0">
                <a:solidFill>
                  <a:srgbClr val="FF66FF"/>
                </a:solidFill>
                <a:cs typeface="KodchiangUPC" pitchFamily="18" charset="-34"/>
              </a:rPr>
              <a:t>  </a:t>
            </a:r>
            <a:r>
              <a:rPr lang="th-TH" sz="3300" b="1" dirty="0">
                <a:solidFill>
                  <a:srgbClr val="FF66FF"/>
                </a:solidFill>
                <a:effectLst/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3000" b="1" dirty="0">
                <a:solidFill>
                  <a:srgbClr val="FF66FF"/>
                </a:solidFill>
                <a:effectLst/>
                <a:latin typeface="JasmineUPC" pitchFamily="18" charset="-34"/>
                <a:cs typeface="JasmineUPC" pitchFamily="18" charset="-34"/>
              </a:rPr>
              <a:t>     </a:t>
            </a:r>
            <a:r>
              <a:rPr lang="en-US" sz="3200" b="1" dirty="0">
                <a:solidFill>
                  <a:srgbClr val="FF66FF"/>
                </a:solidFill>
                <a:effectLst/>
                <a:latin typeface="JasmineUPC" pitchFamily="18" charset="-34"/>
                <a:cs typeface="JasmineUPC" pitchFamily="18" charset="-34"/>
              </a:rPr>
              <a:t>-</a:t>
            </a:r>
            <a:r>
              <a:rPr lang="th-TH" sz="3200" b="1" dirty="0">
                <a:solidFill>
                  <a:srgbClr val="FF66FF"/>
                </a:solidFill>
                <a:effectLst/>
                <a:latin typeface="JasmineUPC" pitchFamily="18" charset="-34"/>
                <a:cs typeface="JasmineUPC" pitchFamily="18" charset="-34"/>
              </a:rPr>
              <a:t> เจ้าพนักงานปฏิบัติ/ละเว้นปฏิบัติหน้าที่โดยมิชอบ</a:t>
            </a:r>
          </a:p>
          <a:p>
            <a:pPr>
              <a:lnSpc>
                <a:spcPct val="60000"/>
              </a:lnSpc>
              <a:buFontTx/>
              <a:buNone/>
              <a:defRPr/>
            </a:pPr>
            <a:r>
              <a:rPr lang="th-TH" sz="3200" b="1" dirty="0">
                <a:solidFill>
                  <a:srgbClr val="E5FBEF"/>
                </a:solidFill>
                <a:effectLst/>
                <a:latin typeface="JasmineUPC" pitchFamily="18" charset="-34"/>
                <a:cs typeface="JasmineUPC" pitchFamily="18" charset="-34"/>
              </a:rPr>
              <a:t>       </a:t>
            </a:r>
            <a:r>
              <a:rPr lang="en-US" sz="3200" b="1" dirty="0">
                <a:solidFill>
                  <a:srgbClr val="E5FBEF"/>
                </a:solidFill>
                <a:effectLst/>
                <a:latin typeface="JasmineUPC" pitchFamily="18" charset="-34"/>
                <a:cs typeface="JasmineUPC" pitchFamily="18" charset="-34"/>
              </a:rPr>
              <a:t> - </a:t>
            </a:r>
            <a:r>
              <a:rPr lang="th-TH" sz="3200" b="1" dirty="0">
                <a:solidFill>
                  <a:srgbClr val="E5FBEF"/>
                </a:solidFill>
                <a:effectLst/>
                <a:latin typeface="JasmineUPC" pitchFamily="18" charset="-34"/>
                <a:cs typeface="JasmineUPC" pitchFamily="18" charset="-34"/>
              </a:rPr>
              <a:t>โดยทุจริต</a:t>
            </a:r>
          </a:p>
          <a:p>
            <a:pPr>
              <a:lnSpc>
                <a:spcPct val="60000"/>
              </a:lnSpc>
              <a:buFontTx/>
              <a:buNone/>
              <a:defRPr/>
            </a:pPr>
            <a:r>
              <a:rPr lang="th-TH" sz="32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    ต้องระวางโทษ จำคุกตั้งแต่ 1-10 ปี  หรือปรับตั้งแต่ </a:t>
            </a:r>
          </a:p>
          <a:p>
            <a:pPr>
              <a:lnSpc>
                <a:spcPct val="60000"/>
              </a:lnSpc>
              <a:buFontTx/>
              <a:buNone/>
              <a:defRPr/>
            </a:pPr>
            <a:r>
              <a:rPr lang="th-TH" sz="32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          2,000 บาท-20,000 บาท หรือทั้งจำทั้งปรับ                                                                       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th-TH" sz="3200" b="1" dirty="0">
                <a:solidFill>
                  <a:srgbClr val="00FF00"/>
                </a:solidFill>
                <a:effectLst/>
                <a:latin typeface="JasmineUPC" pitchFamily="18" charset="-34"/>
                <a:cs typeface="JasmineUPC" pitchFamily="18" charset="-34"/>
              </a:rPr>
              <a:t>                                (อายุความ 15 ปี)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th-TH" sz="3000" b="1" dirty="0">
                <a:solidFill>
                  <a:srgbClr val="00FF00"/>
                </a:solidFill>
                <a:latin typeface="KodchiangUPC" pitchFamily="18" charset="-34"/>
                <a:cs typeface="KodchiangUPC" pitchFamily="18" charset="-34"/>
              </a:rPr>
              <a:t>   </a:t>
            </a:r>
            <a:r>
              <a:rPr lang="en-US" sz="3000" b="1" dirty="0">
                <a:solidFill>
                  <a:srgbClr val="00FF00"/>
                </a:solidFill>
                <a:latin typeface="KodchiangUPC" pitchFamily="18" charset="-34"/>
                <a:cs typeface="KodchiangUPC" pitchFamily="18" charset="-34"/>
              </a:rPr>
              <a:t>     </a:t>
            </a:r>
            <a:endParaRPr lang="th-TH" sz="3000" b="1" dirty="0">
              <a:solidFill>
                <a:srgbClr val="00FF00"/>
              </a:solidFill>
              <a:latin typeface="KodchiangUPC" pitchFamily="18" charset="-34"/>
              <a:cs typeface="KodchiangUPC" pitchFamily="18" charset="-34"/>
            </a:endParaRPr>
          </a:p>
        </p:txBody>
      </p:sp>
      <p:sp>
        <p:nvSpPr>
          <p:cNvPr id="46084" name="สี่เหลี่ยมผืนผ้า 4">
            <a:extLst>
              <a:ext uri="{FF2B5EF4-FFF2-40B4-BE49-F238E27FC236}">
                <a16:creationId xmlns:a16="http://schemas.microsoft.com/office/drawing/2014/main" id="{37DE18B8-9FA5-4F6E-B344-05F44DEB3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3728" y="3789040"/>
            <a:ext cx="5732462" cy="238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555625" indent="-212725"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555625" marR="0" lvl="1" indent="-212725" algn="l" defTabSz="685800" rtl="0" eaLnBrk="0" fontAlgn="base" latinLnBrk="0" hangingPunct="0">
              <a:lnSpc>
                <a:spcPct val="6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    </a:t>
            </a:r>
            <a:r>
              <a:rPr kumimoji="0" lang="th-TH" alt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ประมวลกฎหมายอาญา </a:t>
            </a:r>
            <a:endParaRPr kumimoji="0" lang="th-TH" altLang="th-TH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asmineUPC" panose="02020603050405020304" pitchFamily="18" charset="-34"/>
              <a:ea typeface="+mn-ea"/>
              <a:cs typeface="JasmineUPC" panose="02020603050405020304" pitchFamily="18" charset="-34"/>
            </a:endParaRPr>
          </a:p>
          <a:p>
            <a:pPr marL="555625" marR="0" lvl="1" indent="-212725" algn="l" defTabSz="685800" rtl="0" eaLnBrk="0" fontAlgn="base" latinLnBrk="0" hangingPunct="0">
              <a:lnSpc>
                <a:spcPct val="6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       </a:t>
            </a:r>
            <a:r>
              <a:rPr kumimoji="0" lang="th-TH" alt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“โดยทุจริต</a:t>
            </a:r>
            <a:r>
              <a:rPr kumimoji="0" lang="en-US" alt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”</a:t>
            </a:r>
            <a:r>
              <a:rPr kumimoji="0" lang="th-TH" alt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หมายถึง..... </a:t>
            </a:r>
            <a:endParaRPr kumimoji="0" lang="en-US" altLang="th-TH" sz="3600" b="1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JasmineUPC" panose="02020603050405020304" pitchFamily="18" charset="-34"/>
              <a:ea typeface="+mn-ea"/>
              <a:cs typeface="JasmineUPC" panose="02020603050405020304" pitchFamily="18" charset="-34"/>
            </a:endParaRPr>
          </a:p>
          <a:p>
            <a:pPr marL="555625" marR="0" lvl="1" indent="-212725" algn="l" defTabSz="685800" rtl="0" eaLnBrk="0" fontAlgn="base" latinLnBrk="0" hangingPunct="0">
              <a:lnSpc>
                <a:spcPct val="6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alt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 เพื่อแสวงหาประโยชน์</a:t>
            </a:r>
          </a:p>
          <a:p>
            <a:pPr marL="555625" marR="0" lvl="1" indent="-212725" algn="l" defTabSz="685800" rtl="0" eaLnBrk="0" fontAlgn="base" latinLnBrk="0" hangingPunct="0">
              <a:lnSpc>
                <a:spcPct val="6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alt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 ที่มิควรได้โดยชอบด้วยกฎหมาย</a:t>
            </a:r>
          </a:p>
          <a:p>
            <a:pPr marL="555625" marR="0" lvl="1" indent="-212725" algn="l" defTabSz="685800" rtl="0" eaLnBrk="0" fontAlgn="base" latinLnBrk="0" hangingPunct="0">
              <a:lnSpc>
                <a:spcPct val="6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alt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 สำหรับตนเองหรือผู้อื่น</a:t>
            </a:r>
            <a:endParaRPr kumimoji="0" lang="th-TH" altLang="th-TH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asmineUPC" panose="02020603050405020304" pitchFamily="18" charset="-34"/>
              <a:ea typeface="+mn-ea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3485698"/>
      </p:ext>
    </p:extLst>
  </p:cSld>
  <p:clrMapOvr>
    <a:masterClrMapping/>
  </p:clrMapOvr>
  <p:transition spd="slow">
    <p:zoom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ตัวยึดหมายเลขภาพนิ่ง 1">
            <a:extLst>
              <a:ext uri="{FF2B5EF4-FFF2-40B4-BE49-F238E27FC236}">
                <a16:creationId xmlns:a16="http://schemas.microsoft.com/office/drawing/2014/main" id="{A6C86C2C-1A59-4022-AC2C-B2FC516DD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557213" indent="-214313"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857250" indent="-171450"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200150" indent="-171450"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1543050" indent="-171450"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C12E50-59D3-4020-B889-66D4259EA9FD}" type="slidenum">
              <a:rPr kumimoji="0" lang="en-US" altLang="th-TH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Angsana New" panose="02020603050405020304" pitchFamily="18" charset="-34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lang="th-TH" altLang="th-TH" sz="7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58371" name="Rectangle 1">
            <a:extLst>
              <a:ext uri="{FF2B5EF4-FFF2-40B4-BE49-F238E27FC236}">
                <a16:creationId xmlns:a16="http://schemas.microsoft.com/office/drawing/2014/main" id="{9DC24132-9ACD-403E-B36C-9A63F514A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08" y="559714"/>
            <a:ext cx="7855024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defTabSz="6858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 defTabSz="685800">
              <a:spcBef>
                <a:spcPct val="20000"/>
              </a:spcBef>
              <a:buClr>
                <a:schemeClr val="tx1"/>
              </a:buClr>
              <a:buChar char="–"/>
              <a:defRPr sz="21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 defTabSz="6858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 defTabSz="685800">
              <a:spcBef>
                <a:spcPct val="20000"/>
              </a:spcBef>
              <a:buClr>
                <a:schemeClr val="tx1"/>
              </a:buClr>
              <a:buChar char="–"/>
              <a:defRPr sz="15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 defTabSz="6858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th-TH" altLang="th-TH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   </a:t>
            </a:r>
            <a:r>
              <a:rPr kumimoji="0" lang="th-TH" alt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คำพิพากษาศาลปกครองสูงสุดที่ ฟ.10/2562 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th-TH" altLang="th-TH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JasmineUPC" panose="02020603050405020304" pitchFamily="18" charset="-34"/>
              <a:ea typeface="Times New Roman" panose="02020603050405020304" pitchFamily="18" charset="0"/>
              <a:cs typeface="JasmineUPC" panose="02020603050405020304" pitchFamily="18" charset="-34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th-TH" alt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 </a:t>
            </a:r>
            <a:r>
              <a:rPr kumimoji="0" lang="th-TH" alt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     ผู้ฟ้องคดีนำพาหนะส่วนตัวไปเติมน้ำมันเชื้อเพลิงของทางราชการ โดยเบิกจ่ายจากเงินบำรุงของโรงพยาบาล เป็นเวลา 4 ปี จำนวน 232 ครั้ง รวมเงิน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th-TH" alt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290,205 บาท จึงไม่ชอบด้วยกฎหมาย พฤติการณ์               จึงเป็นการทุจริตต่อหน้าที่ราชการ...ฯลฯ การลงโทษ               ผู้ฟ้องคดีออกจากราชการ จึงชอบด้วยกฎหมายแล้ว</a:t>
            </a:r>
          </a:p>
        </p:txBody>
      </p:sp>
    </p:spTree>
    <p:extLst>
      <p:ext uri="{BB962C8B-B14F-4D97-AF65-F5344CB8AC3E}">
        <p14:creationId xmlns:p14="http://schemas.microsoft.com/office/powerpoint/2010/main" val="3477958102"/>
      </p:ext>
    </p:extLst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62" name="ชื่อเรื่อง 1">
            <a:extLst>
              <a:ext uri="{FF2B5EF4-FFF2-40B4-BE49-F238E27FC236}">
                <a16:creationId xmlns:a16="http://schemas.microsoft.com/office/drawing/2014/main" id="{CC1BAEED-E1C2-4B0B-80A6-3D152BE1F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3" y="214313"/>
            <a:ext cx="8077200" cy="1431925"/>
          </a:xfrm>
        </p:spPr>
        <p:txBody>
          <a:bodyPr/>
          <a:lstStyle/>
          <a:p>
            <a:pPr eaLnBrk="1" hangingPunct="1">
              <a:defRPr/>
            </a:pPr>
            <a:r>
              <a:rPr lang="th-TH" altLang="en-US" sz="4800" dirty="0">
                <a:solidFill>
                  <a:schemeClr val="tx1"/>
                </a:solidFill>
                <a:latin typeface="JasmineUPC" pitchFamily="18" charset="-34"/>
                <a:cs typeface="JasmineUPC" pitchFamily="18" charset="-34"/>
              </a:rPr>
              <a:t>    ตย.การทุจริตเงินของทางราชการ</a:t>
            </a:r>
          </a:p>
        </p:txBody>
      </p:sp>
      <p:sp>
        <p:nvSpPr>
          <p:cNvPr id="808963" name="ตัวยึดเนื้อหา 2">
            <a:extLst>
              <a:ext uri="{FF2B5EF4-FFF2-40B4-BE49-F238E27FC236}">
                <a16:creationId xmlns:a16="http://schemas.microsoft.com/office/drawing/2014/main" id="{1402E60C-CF16-4117-BB3B-3247A29B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4" y="1500188"/>
            <a:ext cx="8391847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th-TH" altLang="en-US" sz="40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</a:t>
            </a:r>
            <a:r>
              <a:rPr lang="th-TH" altLang="en-US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- เบิกจ่ายเงินเท็จ เช่น ทำเอกสารอบรมเท็จ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th-TH" altLang="en-US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และพา จนท.ไปเที่ยว แต่ทำเอกสารเบิกจ่าย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th-TH" altLang="en-US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ว่ามีการอบรม/ประชุม/สัมมนา/ศึกษาดูงาน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th-TH" altLang="en-US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- ปลอมเอกสารเบิกจ่าย  เช่น ปลอมลายมือเบิก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th-TH" altLang="en-US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จ่ายเงิน</a:t>
            </a:r>
            <a:r>
              <a:rPr lang="th-TH" altLang="en-US" sz="4000" b="1" dirty="0" err="1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ต่างๆ</a:t>
            </a:r>
            <a:r>
              <a:rPr lang="th-TH" altLang="en-US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เช่น ค่าตอบแทน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th-TH" altLang="en-US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- เบิกถอนเงินราชการ โดยใบถอนเงิน/เช็ค/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th-TH" altLang="en-US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ใบเสร็จ นำไปใช้ส่วนตัว </a:t>
            </a:r>
            <a:endParaRPr lang="th-TH" altLang="en-US" sz="4000" dirty="0"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3601585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ตัวแทนหมายเลขภาพนิ่ง 5">
            <a:extLst>
              <a:ext uri="{FF2B5EF4-FFF2-40B4-BE49-F238E27FC236}">
                <a16:creationId xmlns:a16="http://schemas.microsoft.com/office/drawing/2014/main" id="{065D8B26-CFB7-470E-96CC-00C19DB46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7AA07F-0415-4BA4-82BE-C02EF4A6D4CA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Angsana New" panose="02020603050405020304" pitchFamily="18" charset="-34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lang="th-TH" alt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802819" name="Rectangle 2">
            <a:extLst>
              <a:ext uri="{FF2B5EF4-FFF2-40B4-BE49-F238E27FC236}">
                <a16:creationId xmlns:a16="http://schemas.microsoft.com/office/drawing/2014/main" id="{46D6F481-A73E-42EC-BDFC-A9248D972A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-26988"/>
            <a:ext cx="9109075" cy="6769101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th-TH" altLang="en-US" sz="48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th-TH" altLang="en-US" sz="4800" b="1" dirty="0">
                <a:solidFill>
                  <a:srgbClr val="FFFF00"/>
                </a:solidFill>
                <a:latin typeface="KodchiangUPC" pitchFamily="18" charset="-34"/>
                <a:cs typeface="KodchiangUPC" pitchFamily="18" charset="-34"/>
              </a:rPr>
              <a:t>                </a:t>
            </a:r>
            <a:r>
              <a:rPr lang="th-TH" altLang="en-US" sz="48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เบิก/จ่ายเงินโดยทุจริต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th-TH" altLang="en-US" sz="48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</a:t>
            </a:r>
            <a:r>
              <a:rPr lang="th-TH" altLang="en-US" sz="4000" b="1" dirty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- เบิกถอนเงินราชการไปใช้ส่วนตัว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th-TH" altLang="en-US" sz="4000" b="1" dirty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        </a:t>
            </a:r>
            <a:r>
              <a:rPr lang="en-US" altLang="en-US" sz="4000" b="1" dirty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- </a:t>
            </a:r>
            <a:r>
              <a:rPr lang="th-TH" altLang="en-US" sz="4000" b="1" dirty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ทุจริตยักยอกทรัพย์สินราชการ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th-TH" altLang="en-US" sz="4000" b="1" dirty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        - เบิกจ่ายค่าตอบแทนโดยทำงานไม่ครบ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th-TH" altLang="en-US" sz="4000" b="1" dirty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        - เบิก </a:t>
            </a:r>
            <a:r>
              <a:rPr lang="en-US" altLang="en-US" sz="4000" b="1" dirty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OT</a:t>
            </a:r>
            <a:r>
              <a:rPr lang="th-TH" altLang="en-US" sz="4000" b="1" dirty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 เป็นเท็จ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th-TH" altLang="en-US" sz="4000" b="1" dirty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        </a:t>
            </a:r>
            <a:r>
              <a:rPr lang="en-US" altLang="en-US" sz="4000" b="1" dirty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- </a:t>
            </a:r>
            <a:r>
              <a:rPr lang="th-TH" altLang="en-US" sz="4000" b="1" dirty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เบิกเงินเดือนให้ทั้งที่ไม่มาปฏิบัติงาน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th-TH" altLang="en-US" sz="4000" b="1" dirty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        </a:t>
            </a:r>
            <a:r>
              <a:rPr lang="en-US" altLang="en-US" sz="4000" b="1" dirty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- </a:t>
            </a:r>
            <a:r>
              <a:rPr lang="th-TH" altLang="en-US" sz="4000" b="1" dirty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เบิกเงินตำแหน่งโดยไม่ได้ทำหน้าที่หลัก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th-TH" altLang="en-US" sz="4000" b="1" dirty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        </a:t>
            </a:r>
            <a:r>
              <a:rPr lang="en-US" altLang="en-US" sz="4000" b="1" dirty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- </a:t>
            </a:r>
            <a:r>
              <a:rPr lang="th-TH" altLang="en-US" sz="4000" b="1" dirty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เงินไม่ทำเวชปฏิบัติฯ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th-TH" altLang="en-US" sz="4800" b="1" dirty="0">
                <a:solidFill>
                  <a:srgbClr val="FFFF00"/>
                </a:solidFill>
                <a:latin typeface="KodchiangUPC" pitchFamily="18" charset="-34"/>
                <a:cs typeface="KodchiangUPC" pitchFamily="18" charset="-34"/>
              </a:rPr>
              <a:t>          </a:t>
            </a:r>
          </a:p>
        </p:txBody>
      </p:sp>
    </p:spTree>
    <p:extLst>
      <p:ext uri="{BB962C8B-B14F-4D97-AF65-F5344CB8AC3E}">
        <p14:creationId xmlns:p14="http://schemas.microsoft.com/office/powerpoint/2010/main" val="4151359572"/>
      </p:ext>
    </p:extLst>
  </p:cSld>
  <p:clrMapOvr>
    <a:masterClrMapping/>
  </p:clrMapOvr>
  <p:transition spd="slow">
    <p:push dir="r"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85750" y="214313"/>
            <a:ext cx="8786813" cy="1431925"/>
          </a:xfrm>
        </p:spPr>
        <p:txBody>
          <a:bodyPr/>
          <a:lstStyle/>
          <a:p>
            <a:pPr algn="ctr">
              <a:defRPr/>
            </a:pPr>
            <a:br>
              <a:rPr lang="th-TH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JasmineUPC" pitchFamily="18" charset="-34"/>
                <a:cs typeface="JasmineUPC" pitchFamily="18" charset="-34"/>
              </a:rPr>
            </a:br>
            <a:r>
              <a:rPr lang="th-TH" sz="48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JasmineUPC" pitchFamily="18" charset="-34"/>
                <a:cs typeface="JasmineUPC" pitchFamily="18" charset="-34"/>
              </a:rPr>
              <a:t>มติ ค.ร.ม.เมื่อวันที่ 21 ธ.ค.2536</a:t>
            </a:r>
            <a:r>
              <a:rPr lang="th-TH" sz="4800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                           </a:t>
            </a:r>
            <a:br>
              <a:rPr lang="th-TH" sz="4800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sz="4800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(</a:t>
            </a:r>
            <a:r>
              <a:rPr lang="th-TH" sz="4800" dirty="0" err="1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นร</a:t>
            </a:r>
            <a:r>
              <a:rPr lang="th-TH" sz="4800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0205/ว 234 </a:t>
            </a:r>
            <a:r>
              <a:rPr lang="th-TH" sz="4800" dirty="0" err="1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ลว.</a:t>
            </a:r>
            <a:r>
              <a:rPr lang="th-TH" sz="4800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24 ธ.ค.2536)</a:t>
            </a:r>
            <a:br>
              <a:rPr lang="th-TH" dirty="0">
                <a:solidFill>
                  <a:srgbClr val="FFFF00"/>
                </a:solidFill>
                <a:latin typeface="Browallia New" pitchFamily="34" charset="-34"/>
                <a:cs typeface="KodchiangUPC" pitchFamily="18" charset="-34"/>
              </a:rPr>
            </a:b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928688" y="2071688"/>
            <a:ext cx="7543800" cy="387667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th-TH" sz="4000" b="1" dirty="0">
                <a:latin typeface="JasmineUPC" pitchFamily="18" charset="-34"/>
                <a:cs typeface="JasmineUPC" pitchFamily="18" charset="-34"/>
              </a:rPr>
              <a:t>-  การลงโทษผู้กระทำผิดวินัยฐานทุจริต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th-TH" sz="4000" b="1" dirty="0">
                <a:latin typeface="JasmineUPC" pitchFamily="18" charset="-34"/>
                <a:cs typeface="JasmineUPC" pitchFamily="18" charset="-34"/>
              </a:rPr>
              <a:t>  </a:t>
            </a:r>
            <a:r>
              <a:rPr lang="en-US" sz="4000" b="1" dirty="0">
                <a:latin typeface="JasmineUPC" pitchFamily="18" charset="-34"/>
                <a:cs typeface="JasmineUPC" pitchFamily="18" charset="-34"/>
              </a:rPr>
              <a:t>  </a:t>
            </a:r>
            <a:r>
              <a:rPr lang="th-TH" sz="4000" b="1" dirty="0">
                <a:latin typeface="JasmineUPC" pitchFamily="18" charset="-34"/>
                <a:cs typeface="JasmineUPC" pitchFamily="18" charset="-34"/>
              </a:rPr>
              <a:t>ควรลงโทษเป็นไล่ออกจากราชการ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th-TH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- การนำเงินที่ทุจริตไปแล้วมาคืนมีเหตุ          </a:t>
            </a:r>
            <a:r>
              <a:rPr lang="en-US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</a:t>
            </a:r>
            <a:r>
              <a:rPr lang="th-TH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อันควรปรานีอื่นใด ไม่เป็นเหตุ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th-TH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</a:t>
            </a:r>
            <a:r>
              <a:rPr lang="en-US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ลดหย่อนโทษเป็นปลดออกจากราชการ</a:t>
            </a:r>
          </a:p>
          <a:p>
            <a:pPr>
              <a:defRPr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7661865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>
            <a:extLst>
              <a:ext uri="{FF2B5EF4-FFF2-40B4-BE49-F238E27FC236}">
                <a16:creationId xmlns:a16="http://schemas.microsoft.com/office/drawing/2014/main" id="{22DC7DD2-8B87-4652-A14B-520528C1F3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ln>
            <a:solidFill>
              <a:srgbClr val="003300"/>
            </a:solidFill>
          </a:ln>
        </p:spPr>
        <p:txBody>
          <a:bodyPr/>
          <a:lstStyle/>
          <a:p>
            <a:pPr algn="ctr"/>
            <a:r>
              <a:rPr lang="th-TH" altLang="th-TH" sz="4800">
                <a:solidFill>
                  <a:srgbClr val="FF33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มาตรา ๑๕๗ ประมวลกฎหมายอาญา </a:t>
            </a:r>
          </a:p>
        </p:txBody>
      </p:sp>
      <p:sp>
        <p:nvSpPr>
          <p:cNvPr id="194563" name="Rectangle 3">
            <a:extLst>
              <a:ext uri="{FF2B5EF4-FFF2-40B4-BE49-F238E27FC236}">
                <a16:creationId xmlns:a16="http://schemas.microsoft.com/office/drawing/2014/main" id="{35390356-7A83-4409-B005-BF7DEEB688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142875" y="928688"/>
            <a:ext cx="9929813" cy="558958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th-TH" sz="4400" b="1" dirty="0">
                <a:solidFill>
                  <a:srgbClr val="FF66FF"/>
                </a:solidFill>
                <a:cs typeface="KodchiangUPC" pitchFamily="18" charset="-34"/>
              </a:rPr>
              <a:t>  </a:t>
            </a:r>
            <a:r>
              <a:rPr lang="th-TH" sz="4400" b="1" dirty="0">
                <a:solidFill>
                  <a:srgbClr val="FF66FF"/>
                </a:solidFill>
                <a:effectLst/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4000" b="1" dirty="0">
                <a:solidFill>
                  <a:srgbClr val="FF66FF"/>
                </a:solidFill>
                <a:effectLst/>
                <a:latin typeface="JasmineUPC" pitchFamily="18" charset="-34"/>
                <a:cs typeface="JasmineUPC" pitchFamily="18" charset="-34"/>
              </a:rPr>
              <a:t>     </a:t>
            </a:r>
            <a:r>
              <a:rPr lang="en-US" sz="4000" b="1" dirty="0">
                <a:solidFill>
                  <a:srgbClr val="FF66FF"/>
                </a:solidFill>
                <a:effectLst/>
                <a:latin typeface="JasmineUPC" pitchFamily="18" charset="-34"/>
                <a:cs typeface="JasmineUPC" pitchFamily="18" charset="-34"/>
              </a:rPr>
              <a:t>-</a:t>
            </a:r>
            <a:r>
              <a:rPr lang="th-TH" sz="4000" b="1" dirty="0">
                <a:solidFill>
                  <a:srgbClr val="FF66FF"/>
                </a:solidFill>
                <a:effectLst/>
                <a:latin typeface="JasmineUPC" pitchFamily="18" charset="-34"/>
                <a:cs typeface="JasmineUPC" pitchFamily="18" charset="-34"/>
              </a:rPr>
              <a:t> เจ้าพนักงานปฏิบัติ/ละเว้นปฏิบัติหน้าที่โดยมิชอบ</a:t>
            </a:r>
          </a:p>
          <a:p>
            <a:pPr>
              <a:lnSpc>
                <a:spcPct val="60000"/>
              </a:lnSpc>
              <a:buFontTx/>
              <a:buNone/>
              <a:defRPr/>
            </a:pPr>
            <a:r>
              <a:rPr lang="th-TH" sz="4000" b="1" dirty="0">
                <a:solidFill>
                  <a:srgbClr val="E5FBEF"/>
                </a:solidFill>
                <a:effectLst/>
                <a:latin typeface="JasmineUPC" pitchFamily="18" charset="-34"/>
                <a:cs typeface="JasmineUPC" pitchFamily="18" charset="-34"/>
              </a:rPr>
              <a:t>       </a:t>
            </a:r>
            <a:r>
              <a:rPr lang="en-US" sz="4000" b="1" dirty="0">
                <a:solidFill>
                  <a:srgbClr val="E5FBEF"/>
                </a:solidFill>
                <a:effectLst/>
                <a:latin typeface="JasmineUPC" pitchFamily="18" charset="-34"/>
                <a:cs typeface="JasmineUPC" pitchFamily="18" charset="-34"/>
              </a:rPr>
              <a:t> - </a:t>
            </a:r>
            <a:r>
              <a:rPr lang="th-TH" sz="4000" b="1" dirty="0">
                <a:solidFill>
                  <a:srgbClr val="E5FBEF"/>
                </a:solidFill>
                <a:effectLst/>
                <a:latin typeface="JasmineUPC" pitchFamily="18" charset="-34"/>
                <a:cs typeface="JasmineUPC" pitchFamily="18" charset="-34"/>
              </a:rPr>
              <a:t>โดยทุจริต</a:t>
            </a:r>
          </a:p>
          <a:p>
            <a:pPr>
              <a:lnSpc>
                <a:spcPct val="60000"/>
              </a:lnSpc>
              <a:buFontTx/>
              <a:buNone/>
              <a:defRPr/>
            </a:pPr>
            <a:r>
              <a:rPr lang="th-TH" sz="40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    ต้องระวางโทษ จำคุกตั้งแต่ ๑-๑๐ ปี  หรือปรับตั้งแต่ </a:t>
            </a:r>
          </a:p>
          <a:p>
            <a:pPr>
              <a:lnSpc>
                <a:spcPct val="60000"/>
              </a:lnSpc>
              <a:buFontTx/>
              <a:buNone/>
              <a:defRPr/>
            </a:pPr>
            <a:r>
              <a:rPr lang="th-TH" sz="40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          ๒,๐๐๐ บาท-๒๐,๐๐๐ บาท หรือทั้งจำทั้งปรับ                                                                       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th-TH" sz="4000" b="1" dirty="0">
                <a:solidFill>
                  <a:srgbClr val="00FF00"/>
                </a:solidFill>
                <a:effectLst/>
                <a:latin typeface="JasmineUPC" pitchFamily="18" charset="-34"/>
                <a:cs typeface="JasmineUPC" pitchFamily="18" charset="-34"/>
              </a:rPr>
              <a:t>                                (อายุความ 15 ปี)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th-TH" sz="4000" b="1" dirty="0">
                <a:solidFill>
                  <a:srgbClr val="00FF00"/>
                </a:solidFill>
                <a:latin typeface="KodchiangUPC" pitchFamily="18" charset="-34"/>
                <a:cs typeface="KodchiangUPC" pitchFamily="18" charset="-34"/>
              </a:rPr>
              <a:t>   </a:t>
            </a:r>
            <a:r>
              <a:rPr lang="en-US" sz="4000" b="1" dirty="0">
                <a:solidFill>
                  <a:srgbClr val="00FF00"/>
                </a:solidFill>
                <a:latin typeface="KodchiangUPC" pitchFamily="18" charset="-34"/>
                <a:cs typeface="KodchiangUPC" pitchFamily="18" charset="-34"/>
              </a:rPr>
              <a:t>     </a:t>
            </a:r>
            <a:endParaRPr lang="th-TH" sz="4000" b="1" dirty="0">
              <a:solidFill>
                <a:srgbClr val="00FF00"/>
              </a:solidFill>
              <a:latin typeface="KodchiangUPC" pitchFamily="18" charset="-34"/>
              <a:cs typeface="KodchiangUPC" pitchFamily="18" charset="-34"/>
            </a:endParaRPr>
          </a:p>
        </p:txBody>
      </p:sp>
      <p:sp>
        <p:nvSpPr>
          <p:cNvPr id="336900" name="สี่เหลี่ยมผืนผ้า 4">
            <a:extLst>
              <a:ext uri="{FF2B5EF4-FFF2-40B4-BE49-F238E27FC236}">
                <a16:creationId xmlns:a16="http://schemas.microsoft.com/office/drawing/2014/main" id="{1DE0C3E4-0C34-42CD-ABF5-691FD7ACA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3857625"/>
            <a:ext cx="7643812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1363" indent="-284163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marL="741363" marR="0" lvl="1" indent="-284163" algn="l" defTabSz="914400" rtl="0" eaLnBrk="0" fontAlgn="base" latinLnBrk="0" hangingPunct="0">
              <a:lnSpc>
                <a:spcPct val="6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th-TH" sz="4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    </a:t>
            </a:r>
            <a:r>
              <a:rPr kumimoji="0" lang="th-TH" altLang="th-TH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ประมวลกฎหมายอาญา </a:t>
            </a:r>
            <a:endParaRPr kumimoji="0" lang="th-TH" altLang="th-TH" sz="4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asmineUPC" panose="02020603050405020304" pitchFamily="18" charset="-34"/>
              <a:ea typeface="+mn-ea"/>
              <a:cs typeface="JasmineUPC" panose="02020603050405020304" pitchFamily="18" charset="-34"/>
            </a:endParaRPr>
          </a:p>
          <a:p>
            <a:pPr marL="741363" marR="0" lvl="1" indent="-284163" algn="l" defTabSz="914400" rtl="0" eaLnBrk="0" fontAlgn="base" latinLnBrk="0" hangingPunct="0">
              <a:lnSpc>
                <a:spcPct val="6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       </a:t>
            </a:r>
            <a:r>
              <a:rPr kumimoji="0" lang="th-TH" altLang="th-TH" sz="4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“โดยทุจริต</a:t>
            </a:r>
            <a:r>
              <a:rPr kumimoji="0" lang="en-US" altLang="th-TH" sz="4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”</a:t>
            </a:r>
            <a:r>
              <a:rPr kumimoji="0" lang="th-TH" altLang="th-TH" sz="4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หมายถึง..... </a:t>
            </a:r>
            <a:endParaRPr kumimoji="0" lang="en-US" altLang="th-TH" sz="4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JasmineUPC" panose="02020603050405020304" pitchFamily="18" charset="-34"/>
              <a:ea typeface="+mn-ea"/>
              <a:cs typeface="JasmineUPC" panose="02020603050405020304" pitchFamily="18" charset="-34"/>
            </a:endParaRPr>
          </a:p>
          <a:p>
            <a:pPr marL="741363" marR="0" lvl="1" indent="-284163" algn="l" defTabSz="914400" rtl="0" eaLnBrk="0" fontAlgn="base" latinLnBrk="0" hangingPunct="0">
              <a:lnSpc>
                <a:spcPct val="6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altLang="th-TH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 เพื่อแสวงหาประโยชน์</a:t>
            </a:r>
          </a:p>
          <a:p>
            <a:pPr marL="741363" marR="0" lvl="1" indent="-284163" algn="l" defTabSz="914400" rtl="0" eaLnBrk="0" fontAlgn="base" latinLnBrk="0" hangingPunct="0">
              <a:lnSpc>
                <a:spcPct val="6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altLang="th-TH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 ที่มิควรได้โดยชอบด้วยกฎหมาย</a:t>
            </a:r>
          </a:p>
          <a:p>
            <a:pPr marL="741363" marR="0" lvl="1" indent="-284163" algn="l" defTabSz="914400" rtl="0" eaLnBrk="0" fontAlgn="base" latinLnBrk="0" hangingPunct="0">
              <a:lnSpc>
                <a:spcPct val="6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altLang="th-TH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 สำหรับตนเองหรือผู้อื่น</a:t>
            </a:r>
            <a:endParaRPr kumimoji="0" lang="th-TH" altLang="th-TH" sz="4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asmineUPC" panose="02020603050405020304" pitchFamily="18" charset="-34"/>
              <a:ea typeface="+mn-ea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59214221"/>
      </p:ext>
    </p:extLst>
  </p:cSld>
  <p:clrMapOvr>
    <a:masterClrMapping/>
  </p:clrMapOvr>
  <p:transition spd="slow">
    <p:zoom/>
  </p:transition>
</p:sld>
</file>

<file path=ppt/theme/theme1.xml><?xml version="1.0" encoding="utf-8"?>
<a:theme xmlns:a="http://schemas.openxmlformats.org/drawingml/2006/main" name="26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Angsana New"/>
      </a:majorFont>
      <a:minorFont>
        <a:latin typeface="Tahoma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ngsana New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ngsana New" pitchFamily="18" charset="-34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incline blocks">
  <a:themeElements>
    <a:clrScheme name="incline blocks 11">
      <a:dk1>
        <a:srgbClr val="C0C0C0"/>
      </a:dk1>
      <a:lt1>
        <a:srgbClr val="FFFFFF"/>
      </a:lt1>
      <a:dk2>
        <a:srgbClr val="6600CC"/>
      </a:dk2>
      <a:lt2>
        <a:srgbClr val="CCCCFF"/>
      </a:lt2>
      <a:accent1>
        <a:srgbClr val="D60093"/>
      </a:accent1>
      <a:accent2>
        <a:srgbClr val="9999FF"/>
      </a:accent2>
      <a:accent3>
        <a:srgbClr val="B8AAE2"/>
      </a:accent3>
      <a:accent4>
        <a:srgbClr val="DADADA"/>
      </a:accent4>
      <a:accent5>
        <a:srgbClr val="E8AAC8"/>
      </a:accent5>
      <a:accent6>
        <a:srgbClr val="8A8AE7"/>
      </a:accent6>
      <a:hlink>
        <a:srgbClr val="008000"/>
      </a:hlink>
      <a:folHlink>
        <a:srgbClr val="FF9966"/>
      </a:folHlink>
    </a:clrScheme>
    <a:fontScheme name="incline block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incline blocks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cline blocks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cline blocks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cline blocks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cline blocks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cline blocks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cline blocks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cline blocks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cline blocks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cline blocks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cline blocks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cline blocks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cline blocks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cline blocks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cline blocks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cline blocks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36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Angsana New"/>
      </a:majorFont>
      <a:minorFont>
        <a:latin typeface="Tahoma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ngsana New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ngsana New" pitchFamily="18" charset="-34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4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Angsana New"/>
      </a:majorFont>
      <a:minorFont>
        <a:latin typeface="Tahoma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ngsana New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ngsana New" pitchFamily="18" charset="-34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4_การออกแบบเริ่มต้น">
  <a:themeElements>
    <a:clrScheme name="การออกแบบเริ่มต้น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การออกแบบเริ่มต้น">
      <a:majorFont>
        <a:latin typeface="Angsana New"/>
        <a:ea typeface=""/>
        <a:cs typeface=""/>
      </a:majorFont>
      <a:minorFont>
        <a:latin typeface="Angsana N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ngsana New" pitchFamily="18" charset="-34"/>
            <a:ea typeface="Arial Unicode MS" pitchFamily="34" charset="-128"/>
            <a:cs typeface="LilyUPC" pitchFamily="34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ngsana New" pitchFamily="18" charset="-34"/>
            <a:ea typeface="Arial Unicode MS" pitchFamily="34" charset="-128"/>
            <a:cs typeface="LilyUPC" pitchFamily="34" charset="-34"/>
          </a:defRPr>
        </a:defPPr>
      </a:lstStyle>
    </a:lnDef>
  </a:objectDefaults>
  <a:extraClrSchemeLst>
    <a:extraClrScheme>
      <a:clrScheme name="การออกแบบเริ่มต้น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37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Angsana New"/>
      </a:majorFont>
      <a:minorFont>
        <a:latin typeface="Tahoma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ngsana New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ngsana New" pitchFamily="18" charset="-34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9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Angsana New"/>
      </a:majorFont>
      <a:minorFont>
        <a:latin typeface="Tahoma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ngsana New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ngsana New" pitchFamily="18" charset="-34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39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Angsana New"/>
      </a:majorFont>
      <a:minorFont>
        <a:latin typeface="Tahoma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ngsana New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ngsana New" pitchFamily="18" charset="-34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27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Angsana New"/>
      </a:majorFont>
      <a:minorFont>
        <a:latin typeface="Tahoma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ngsana New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ngsana New" pitchFamily="18" charset="-34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0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Angsana New"/>
      </a:majorFont>
      <a:minorFont>
        <a:latin typeface="Tahoma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ngsana New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ngsana New" pitchFamily="18" charset="-34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40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Angsana New"/>
      </a:majorFont>
      <a:minorFont>
        <a:latin typeface="Tahoma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ngsana New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ngsana New" pitchFamily="18" charset="-34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Angsana New"/>
      </a:majorFont>
      <a:minorFont>
        <a:latin typeface="Tahoma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ngsana New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ngsana New" pitchFamily="18" charset="-34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3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Angsana New"/>
      </a:majorFont>
      <a:minorFont>
        <a:latin typeface="Tahoma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ngsana New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ngsana New" pitchFamily="18" charset="-34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32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Angsana New"/>
      </a:majorFont>
      <a:minorFont>
        <a:latin typeface="Tahoma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ngsana New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ngsana New" pitchFamily="18" charset="-34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34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Angsana New"/>
      </a:majorFont>
      <a:minorFont>
        <a:latin typeface="Tahoma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ngsana New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ngsana New" pitchFamily="18" charset="-34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41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Angsana New"/>
      </a:majorFont>
      <a:minorFont>
        <a:latin typeface="Tahoma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ngsana New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ngsana New" pitchFamily="18" charset="-34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48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Angsana New"/>
      </a:majorFont>
      <a:minorFont>
        <a:latin typeface="Tahoma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ngsana New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ngsana New" pitchFamily="18" charset="-34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8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Angsana New"/>
      </a:majorFont>
      <a:minorFont>
        <a:latin typeface="Tahoma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ngsana New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ngsana New" pitchFamily="18" charset="-34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43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Angsana New"/>
      </a:majorFont>
      <a:minorFont>
        <a:latin typeface="Tahoma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ngsana New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ngsana New" pitchFamily="18" charset="-34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11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Angsana New"/>
      </a:majorFont>
      <a:minorFont>
        <a:latin typeface="Tahoma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ngsana New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ngsana New" pitchFamily="18" charset="-34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45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Angsana New"/>
      </a:majorFont>
      <a:minorFont>
        <a:latin typeface="Tahoma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ngsana New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ngsana New" pitchFamily="18" charset="-34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47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Angsana New"/>
      </a:majorFont>
      <a:minorFont>
        <a:latin typeface="Tahoma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ngsana New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ngsana New" pitchFamily="18" charset="-34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Angsana New"/>
      </a:majorFont>
      <a:minorFont>
        <a:latin typeface="Tahoma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ngsana New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ngsana New" pitchFamily="18" charset="-34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4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Angsana New"/>
      </a:majorFont>
      <a:minorFont>
        <a:latin typeface="Tahoma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ngsana New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ngsana New" pitchFamily="18" charset="-34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Angsana New"/>
      </a:majorFont>
      <a:minorFont>
        <a:latin typeface="Tahoma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ngsana New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ngsana New" pitchFamily="18" charset="-34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8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Angsana New"/>
      </a:majorFont>
      <a:minorFont>
        <a:latin typeface="Tahoma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ngsana New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ngsana New" pitchFamily="18" charset="-34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9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Angsana New"/>
      </a:majorFont>
      <a:minorFont>
        <a:latin typeface="Tahoma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ngsana New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ngsana New" pitchFamily="18" charset="-34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1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Angsana New"/>
      </a:majorFont>
      <a:minorFont>
        <a:latin typeface="Tahoma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ngsana New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ngsana New" pitchFamily="18" charset="-34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3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Angsana New"/>
      </a:majorFont>
      <a:minorFont>
        <a:latin typeface="Tahoma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ngsana New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ngsana New" pitchFamily="18" charset="-34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164</Template>
  <TotalTime>1116</TotalTime>
  <Words>9113</Words>
  <Application>Microsoft Office PowerPoint</Application>
  <PresentationFormat>On-screen Show (4:3)</PresentationFormat>
  <Paragraphs>926</Paragraphs>
  <Slides>122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29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122</vt:i4>
      </vt:variant>
    </vt:vector>
  </HeadingPairs>
  <TitlesOfParts>
    <vt:vector size="166" baseType="lpstr">
      <vt:lpstr>Angsana New</vt:lpstr>
      <vt:lpstr>AR JULIAN</vt:lpstr>
      <vt:lpstr>Arial</vt:lpstr>
      <vt:lpstr>Browallia New</vt:lpstr>
      <vt:lpstr>Calibri</vt:lpstr>
      <vt:lpstr>JasmineUPC</vt:lpstr>
      <vt:lpstr>KodchiangUPC</vt:lpstr>
      <vt:lpstr>Tahoma</vt:lpstr>
      <vt:lpstr>TH NiramitIT๙</vt:lpstr>
      <vt:lpstr>TH SarabunIT๙</vt:lpstr>
      <vt:lpstr>TH SarabunPSK</vt:lpstr>
      <vt:lpstr>Times New Roman</vt:lpstr>
      <vt:lpstr>Wide Latin</vt:lpstr>
      <vt:lpstr>Wingdings</vt:lpstr>
      <vt:lpstr>26_Shimmer</vt:lpstr>
      <vt:lpstr>1_Shimmer</vt:lpstr>
      <vt:lpstr>Shimmer</vt:lpstr>
      <vt:lpstr>14_Shimmer</vt:lpstr>
      <vt:lpstr>7_Shimmer</vt:lpstr>
      <vt:lpstr>28_Shimmer</vt:lpstr>
      <vt:lpstr>29_Shimmer</vt:lpstr>
      <vt:lpstr>31_Shimmer</vt:lpstr>
      <vt:lpstr>33_Shimmer</vt:lpstr>
      <vt:lpstr>incline blocks</vt:lpstr>
      <vt:lpstr>36_Shimmer</vt:lpstr>
      <vt:lpstr>24_Shimmer</vt:lpstr>
      <vt:lpstr>14_การออกแบบเริ่มต้น</vt:lpstr>
      <vt:lpstr>37_Shimmer</vt:lpstr>
      <vt:lpstr>9_Shimmer</vt:lpstr>
      <vt:lpstr>39_Shimmer</vt:lpstr>
      <vt:lpstr>27_Shimmer</vt:lpstr>
      <vt:lpstr>10_Shimmer</vt:lpstr>
      <vt:lpstr>40_Shimmer</vt:lpstr>
      <vt:lpstr>13_Shimmer</vt:lpstr>
      <vt:lpstr>32_Shimmer</vt:lpstr>
      <vt:lpstr>34_Shimmer</vt:lpstr>
      <vt:lpstr>41_Shimmer</vt:lpstr>
      <vt:lpstr>48_Shimmer</vt:lpstr>
      <vt:lpstr>8_Shimmer</vt:lpstr>
      <vt:lpstr>43_Shimmer</vt:lpstr>
      <vt:lpstr>11_Shimmer</vt:lpstr>
      <vt:lpstr>45_Shimmer</vt:lpstr>
      <vt:lpstr>47_Shimmer</vt:lpstr>
      <vt:lpstr>PDF</vt:lpstr>
      <vt:lpstr>PowerPoint Presentation</vt:lpstr>
      <vt:lpstr>PowerPoint Presentation</vt:lpstr>
      <vt:lpstr>     กฎหมาย หมายถึง </vt:lpstr>
      <vt:lpstr>PowerPoint Presentation</vt:lpstr>
      <vt:lpstr>     มาตรา 130 ให้เจ้าหน้าที่ของรัฐที่ไม่ต้อง        ยื่นบัญชีทรัพย์สินและหนี้สิน ตามมาตรา 42 มาตรา 103 และมาตรา 158 ยื่นบัญชีทรัพย์สินและหนี้สินต่อหัวหน้าส่วนราชการ รัฐวิสาหกิจ หรือ หน่วยงานของรัฐที่ตนสังกัดหรือปฏิบัติงานอยู่ ทั้งนี้ ตามที่กำหนดในพระราชกฤษฎีกา </vt:lpstr>
      <vt:lpstr>PowerPoint Presentation</vt:lpstr>
      <vt:lpstr>PowerPoint Presentation</vt:lpstr>
      <vt:lpstr>         จริยธรรม  คือ...</vt:lpstr>
      <vt:lpstr>PowerPoint Presentation</vt:lpstr>
      <vt:lpstr>PowerPoint Presentation</vt:lpstr>
      <vt:lpstr>PowerPoint Presentation</vt:lpstr>
      <vt:lpstr>PowerPoint Presentation</vt:lpstr>
      <vt:lpstr>ข้าราชการถูกดำเนินการทางวินัย เรียงลำดับตามประเภทความผิด 4 ลำดับ ดังนี้</vt:lpstr>
      <vt:lpstr>มาตรการสำคัญเร่งด่วนเชิงรุก             ของสำนักงานปลัดกระทรวงสาธารณสุข</vt:lpstr>
      <vt:lpstr>ประมวลกฎหมายอาญา </vt:lpstr>
      <vt:lpstr>มติ ก.พ.</vt:lpstr>
      <vt:lpstr>PowerPoint Presentation</vt:lpstr>
      <vt:lpstr>ความหมายของวินัย  คือ</vt:lpstr>
      <vt:lpstr>PowerPoint Presentation</vt:lpstr>
      <vt:lpstr>การกระทำผิดวินัย คือ มีผลกระทบ...</vt:lpstr>
      <vt:lpstr>วินัย อาจเป็นความผิดทั้งใน......</vt:lpstr>
      <vt:lpstr>PowerPoint Presentation</vt:lpstr>
      <vt:lpstr>PowerPoint Presentation</vt:lpstr>
      <vt:lpstr>PowerPoint Presentation</vt:lpstr>
      <vt:lpstr> ผลกระทบจากการถูกลงโทษทางวินัย </vt:lpstr>
      <vt:lpstr>มาตรฐานโทษ มติ ครม./กพ. /แนวทาง ก.พ.</vt:lpstr>
      <vt:lpstr>PowerPoint Presentation</vt:lpstr>
      <vt:lpstr>PowerPoint Presentation</vt:lpstr>
      <vt:lpstr>ที่มาของเรื่องร้องเรียน/กล่าวหา</vt:lpstr>
      <vt:lpstr> </vt:lpstr>
      <vt:lpstr>PowerPoint Presentation</vt:lpstr>
      <vt:lpstr>พ.ร.บ.ระเบียบข้าราชการพลเรือน พ.ศ.2551  และแก้ไขเพิ่มเติม (ฉบับที่ 3) พ.ศ.2562</vt:lpstr>
      <vt:lpstr>PowerPoint Presentation</vt:lpstr>
      <vt:lpstr>     กรณีกล่าวหาตามข้างต้น ถ้าเป็นการกล่าวหา หรือฟ้องคดีอาญาหรือ ต้องหาคดีอาญา หลังจากที่ข้าราชการพลเรือนสามัญผู้ใดออกจากราชการแล้ว ให้ผู้มีอำนาจดำเนินการทางวินัยมีอำนาจดำเนินการ               สืบสวนหรือพิจารณา ดำเนินการทางวินัย และสั่งลงโทษ ตามที่บัญญัติ  ไว้ในหมวดนี้ต่อไปได้เสมือนว่าผู้นั้นยังมิได้ออกจากราชการ โดยต้องเริ่มดำเนินการสอบสวนภายใน 1 ปี นับแต่วันที่ผู้นั้นออกจากราชการและ     ต้องสั่งลงโทษภายใน 3 ปี นับแต่วันที่ผู้นั้นออกจากราชการ        สำหรับกรณีที่เป็นความผิดที่ปรากฏชัดแจ้งตามมาตรา 95วรรคสอง จะต้องสั่งลงโทษภายใน 3 ปี นับแต่วันที่ผู้นั้นออกจากราชการ       ถ้าผลการสอบสวนพิจารณาปรากฏว่าผู้นั้นกระทำผิดวินัยอย่างไม่ร้ายแรงก็ให้งดโทษ  </vt:lpstr>
      <vt:lpstr>PowerPoint Presentation</vt:lpstr>
      <vt:lpstr>PowerPoint Presentation</vt:lpstr>
      <vt:lpstr>วินัย และการรักษาวินัย  ตาม พ.ร.บ.ระเบียบข้าราชการพลเรือน พ.ศ.2551</vt:lpstr>
      <vt:lpstr>PowerPoint Presentation</vt:lpstr>
      <vt:lpstr>PowerPoint Presentation</vt:lpstr>
      <vt:lpstr>PowerPoint Presentation</vt:lpstr>
      <vt:lpstr>PowerPoint Presentation</vt:lpstr>
      <vt:lpstr>  กฎหมาย และระเบียบของทางราชการ  </vt:lpstr>
      <vt:lpstr>หลักการตรวจรับพัสดุ </vt:lpstr>
      <vt:lpstr>PowerPoint Presentation</vt:lpstr>
      <vt:lpstr>พระราชบัญญัติ การจัดซื้อจัดจ้างและการบริหารพัสดุภาครัฐ พ.ศ. 2560</vt:lpstr>
      <vt:lpstr>ความผิดเกี่ยวกับการตรวจรับพัสดุ/ตรวจรับการจ้าง </vt:lpstr>
      <vt:lpstr>  ระเบียบแบบแผนของทางราชการ </vt:lpstr>
      <vt:lpstr>การไปต่างประเทศระหว่างการลาหรือวันหยุดราชการ (ระเบียบการลาฯข้อ 13)</vt:lpstr>
      <vt:lpstr>PowerPoint Presentation</vt:lpstr>
      <vt:lpstr>PowerPoint Presentation</vt:lpstr>
      <vt:lpstr>ข้าราชการปฏิบัติงานที่สำนักงาน ยกเว้น</vt:lpstr>
      <vt:lpstr>ระเบียบสำนักนายกรัฐมนตรีว่าด้วย การลาของข้าราชการ พ.ศ.2555</vt:lpstr>
      <vt:lpstr>PowerPoint Presentation</vt:lpstr>
      <vt:lpstr>PowerPoint Presentation</vt:lpstr>
      <vt:lpstr>PowerPoint Presentation</vt:lpstr>
      <vt:lpstr>PowerPoint Presentation</vt:lpstr>
      <vt:lpstr> 5. การลาไปช่วยเหลือภริยาที่คลอดบุตร </vt:lpstr>
      <vt:lpstr>PowerPoint Presentation</vt:lpstr>
      <vt:lpstr>PowerPoint Presentation</vt:lpstr>
      <vt:lpstr>PowerPoint Presentation</vt:lpstr>
      <vt:lpstr>PowerPoint Presentation</vt:lpstr>
      <vt:lpstr>       พจนานุกรม : ข้าราชการหรือพนักงานรัฐวิสาหกิจ            ที่มีอำนาจปกครองดูแลผู้ใต้บังคับบัญชา  อำนาจหน้าที่ : ควบคุม กำกับ ดูแล สั่งการ และกลั่นกรอง</vt:lpstr>
      <vt:lpstr>ผู้บังคับบัญชาที่กฎหมายบัญญัติไว้ </vt:lpstr>
      <vt:lpstr>         ผู้บังคับบัญชาที่ได้รับมอบหมายฯ </vt:lpstr>
      <vt:lpstr>PowerPoint Presentation</vt:lpstr>
      <vt:lpstr>82(5) ต้องอุทิศเวลาของตนให้แก่ราชการ             จะละทิ้งหรือทอดทิ้งหน้าที่ราชการมิได้</vt:lpstr>
      <vt:lpstr>PowerPoint Presentation</vt:lpstr>
      <vt:lpstr>PowerPoint Presentation</vt:lpstr>
      <vt:lpstr>PowerPoint Presentation</vt:lpstr>
      <vt:lpstr>PowerPoint Presentation</vt:lpstr>
      <vt:lpstr> มาตรา 82(6) ต้องรักษาความลับของทางราชการ</vt:lpstr>
      <vt:lpstr>PowerPoint Presentation</vt:lpstr>
      <vt:lpstr>พฤติกรรมที่ไม่สุภาพเรียบร้อย</vt:lpstr>
      <vt:lpstr>PowerPoint Presentation</vt:lpstr>
      <vt:lpstr>PowerPoint Presentation</vt:lpstr>
      <vt:lpstr>ระเบียบสำนักนายกรัฐมนตรี         ว่าด้วยมารยาท           ทางการเมืองของข้าราชการพลเรือน พ.ศ.2499</vt:lpstr>
      <vt:lpstr>การกระทำประพฤติเสื่อมเสีย</vt:lpstr>
      <vt:lpstr>ตัวอย่างการประพฤติเสื่อมเสีย</vt:lpstr>
      <vt:lpstr>        มาตรา 83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83(7) ต้องไม่กระทำการอย่างใดที่เป็นการ            กลั่นแกล้ง กดขี่ หรือข่มเหงกันในการปฏิบัติราชการ</vt:lpstr>
      <vt:lpstr>PowerPoint Presentation</vt:lpstr>
      <vt:lpstr>  องค์ประกอบการละเมิดหรือคุกคามทางเพศ  </vt:lpstr>
      <vt:lpstr>PowerPoint Presentation</vt:lpstr>
      <vt:lpstr>PowerPoint Presentation</vt:lpstr>
      <vt:lpstr>         มาตรา 85</vt:lpstr>
      <vt:lpstr>PowerPoint Presentation</vt:lpstr>
      <vt:lpstr>อำนาจ/หน้าที่ราชการ..เกิดจาก</vt:lpstr>
      <vt:lpstr>ประมวลกฎหมายอาญา มาตรา 157</vt:lpstr>
      <vt:lpstr>PowerPoint Presentation</vt:lpstr>
      <vt:lpstr>    ตย.การทุจริตเงินของทางราชการ</vt:lpstr>
      <vt:lpstr>PowerPoint Presentation</vt:lpstr>
      <vt:lpstr> มติ ค.ร.ม.เมื่อวันที่ 21 ธ.ค.2536                            (นร 0205/ว 234 ลว. 24 ธ.ค.2536) </vt:lpstr>
      <vt:lpstr>มาตรา ๑๕๗ ประมวลกฎหมายอาญา </vt:lpstr>
      <vt:lpstr>PowerPoint Presentation</vt:lpstr>
      <vt:lpstr>ประมวลกฎหมายอาญา</vt:lpstr>
      <vt:lpstr>ประมวลกฎหมายอาญา </vt:lpstr>
      <vt:lpstr>PowerPoint Presentation</vt:lpstr>
      <vt:lpstr>     กรณีทุจริตเงินบำรุง จำนวน 22,548,947 บาท</vt:lpstr>
      <vt:lpstr>PowerPoint Presentation</vt:lpstr>
      <vt:lpstr>            กรณีทุจริตเงิน รพ. 23,134,412 บาท</vt:lpstr>
      <vt:lpstr> 85(3) ละทิ้งหน้าที่ หรือทอดทิ้งหน้าที่ในคราวเดียวกัน      เป็น เวลาเกินสิบห้าวันโดยไม่มีเหตุอันสมควร หรือ      โดยมีพฤติการณ์อันแสดงถึงความจงใจไม่ปฏิบัติตาม      ระเบียบของทางราชการ </vt:lpstr>
      <vt:lpstr>PowerPoint Presentation</vt:lpstr>
      <vt:lpstr> 85(3) ละทิ้งหน้าที่ หรือทอดทิ้งหน้าที่ในคราวเดียวกัน      เป็น เวลาเกินสิบห้าวันโดยไม่มีเหตุอันสมควร หรือ      โดยมีพฤติการณ์อันแสดงถึงความจงใจไม่ปฏิบัติตาม      ระเบียบของทางราชการ </vt:lpstr>
      <vt:lpstr> มติ ค.ร.ม.เมื่อวันที่ 21 ธ.ค.2536                            (นร 0205/ว 234 ลว. 24 ธ.ค.2536) </vt:lpstr>
      <vt:lpstr>      องค์ประกอบการประพฤติชั่วอย่างร้ายแรง </vt:lpstr>
      <vt:lpstr>ตัวอย่างการประพฤติชั่วอย่างร้ายแรง</vt:lpstr>
      <vt:lpstr>PowerPoint Presentation</vt:lpstr>
      <vt:lpstr>PowerPoint Presentation</vt:lpstr>
      <vt:lpstr>PowerPoint Presentation</vt:lpstr>
      <vt:lpstr> คณะกรรมการพิทักษ์ระบบคุณธรรม  (ก.พ.ค.)  </vt:lpstr>
      <vt:lpstr>PowerPoint Presentation</vt:lpstr>
      <vt:lpstr>PowerPoint Presentation</vt:lpstr>
      <vt:lpstr>PowerPoint Presentation</vt:lpstr>
      <vt:lpstr>PowerPoint Presentation</vt:lpstr>
      <vt:lpstr>    มาตรา 98 เมื่อผู้บังคับบัญชา...ได้รับสำนวนการไต่สวนของคณะกรรมการ ป.ป.ช. ตามมาตรา 91 แล้ว ให้ผู้บังคับบัญชา..ผู้นั้นพิจารณาโทษทางวินัยตามฐานความผิดที่คณะกรรมการ ป.ป.ช. ได้มีมติโดยไม่ต้องแต่งตั้งคณะกรรมการสอบสวนวินัยอีก โดยในการพิจารณาโทษ       ทางวินัยแก่ผู้ถูกกล่าวหา ให้ถือว่าสำนวนการไต่สวนของคณะกรรมการ ป.ป.ช. เป็นสำนวนการสอบสวนทางวินัย      ของคณะกรรมการสอบสวนวินัยตามกฎหมาย ระเบียบ                 หรือข้อบังคับว่าด้วยการบริหารงานบุคคลของผู้ถูกกล่าวหานั้น แล้วแต่กรณี </vt:lpstr>
      <vt:lpstr>          ให้ผู้บังคับบัญชาหรือผู้มีอำนาจแต่งตั้งถอดถอนพิจารณาสั่งลงโทษผู้ถูกกล่าวหาภายใน 30 วันนับแต่วันที่ได้รับเรื่องจากคณะกรรมการ ป.ป.ช. หรือภายใน 30 วัน นับแต่วันที่ผู้บังคับบัญชา...ได้รับแจ้งมติที่ได้ขอให้คณะกรรมการ ป.ป.ช.พิจารณาทบทวนตามมาตรา 99 วรรคสอง ทั้งนี้ ไม่ว่าผู้ถูกกล่าวหานั้นจะพ้นจากการ               เป็นเจ้าหน้าที่ของรัฐก่อนหรือหลังที่คณะกรรมการ ป.ป.ช.                ได้มีมติวินิจฉัยมูลความผิด เว้นแต่คณะกรรมการ ป.ป.ช.   จะมีมติเมื่อพ้นกำหนดเวลาตามมาตรา 48 แล้ว แต่ไม่             เป็นการตัดอำนาจคณะกรรมการ ป.ป.ช.ที่จะดำเนินการเพื่อดำเนินคดีอาญาต่อไป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MOPH216</dc:creator>
  <cp:lastModifiedBy>Administrator</cp:lastModifiedBy>
  <cp:revision>291</cp:revision>
  <dcterms:created xsi:type="dcterms:W3CDTF">2015-05-23T07:24:09Z</dcterms:created>
  <dcterms:modified xsi:type="dcterms:W3CDTF">2021-03-24T15:42:33Z</dcterms:modified>
</cp:coreProperties>
</file>